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C890E9-D999-4512-6D41-29972FE712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E5E2A4E-C22C-4760-B412-54FFA685962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C3F2DB3-714C-FC39-5ED0-DBDDDE188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E563C07-A10E-E7C0-8685-A20399B71B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3DB9F94-BB25-4A82-B154-740233CD772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712132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8369D5-9C4D-D914-519C-A7213346FC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EC2768F-B100-4D40-8FCA-B9D75C7F0B3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5235D91-E1E5-BCC2-2435-C2163F56F7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3C9C68F-DF1B-9887-C6A0-5C1B959957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B36D46-1FC4-4C42-B5E8-DFC3CAEB99E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830616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71C7081-6FBC-2EA6-200A-5F3B511EF6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1F0861F-831D-4223-A6B1-1DC3C8A94E7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E987B4-BF0B-A8B2-4554-6F58D5C5FA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3502E0-6010-9AC0-B577-A124E32057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3CC463E-388E-4275-8B67-7C87B76121F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1670744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9D6189-4A42-51B3-7FF0-120CE3807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0B3FCE9-B91E-4A89-82A2-B97623C09168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7935CC-B0FF-D231-0C1A-A30DB1FF44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8D0817-DEDE-8660-9682-7F2774868E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9B951E-365E-4D17-833A-1AEF1BE8F80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99067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539335D-A0C9-5C91-F717-5A3BBC0182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3B769B9-4795-4F5A-935E-C7C6233C39B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68FCA9-32C3-A7C9-32E1-0185E01E4F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69AB4E-1CD7-80A7-6229-9D3DC17C8A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A28FEB-CF28-468F-A64C-ABFEFD451CB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5749833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8361A935-3631-5440-9B80-76390FB380C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C7B62ED5-2F86-4AFF-B800-814EDB45631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4941CD9A-0B30-291E-E163-9113932336B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CBD6A12D-3AB3-9162-81AB-5770292623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48F1DB-6F11-49E6-9D04-7C803B8BD6C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74662192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B74CF340-D715-5BAB-4051-39B388973A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FD2B0A46-20CB-4E52-819D-9A8380C21E7A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60BA4B69-9BBA-ED20-96A3-B24FA97E1A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53EF55B8-0AE7-F85B-678C-9568DF38BE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37E508C-A734-4902-81C2-5C82A1CA7C3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124422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F7366C40-1CCA-DFE7-7BF6-FA94BB1733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99E3773-98D5-4EC2-8166-D914971ABA4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385D078-6D62-EB83-B2EB-46BAF70190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F74100BD-F6CE-8F79-EB1C-AF2C11D214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7AA2CB-3499-4085-9854-4190EC4D5451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9205796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D23B8F3D-9EB3-8893-45C6-C014B0234E5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9697819-A911-411D-8037-3D4BC98CBCF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08A75BA9-C172-28EA-FC56-BD2D12E9FE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0F6FCD3F-9B8A-C0C9-D4B0-003B1EF4A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65C74B-8198-4C5F-83F0-65836B60A6B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545957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953E9486-08C0-2560-626F-86CB0A53D7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83293A2-B366-4901-BF00-D85ACE1646D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AED4DE3A-0569-C7C0-9C49-C1E34D9ACB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6CBB579-9CCC-E86B-93D8-DED07CF4DB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D4C1F2D-8E3D-4E80-AFC4-C2965C83787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20315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7AEC6563-9F28-5837-B973-E712D85A67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AD99A8-5E59-45F8-871D-21F4F8CF545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6978690-2248-7838-0DF7-FD7EDC0F4D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A2CD88C-67AC-D712-D8E3-486E2E856F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1CAA1E2-2048-4F74-922D-A2D8B973DB4E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169562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227914D9-9600-BF73-F86B-0CB2ADAB99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39F7CD3D-162B-3452-12E6-0BBBDBE601DA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7895B3-872D-BF59-02B5-F9DD431B87E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3E5F352D-E747-43A8-8E51-4EF77731FDAE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86F607-2CC0-4058-1D1C-746424521ED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240F51D-801C-7DC6-25ED-2621DB7F29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460863E5-E611-4B92-AEF2-3F9816C769B7}" type="slidenum">
              <a:rPr lang="en-US" altLang="ko-KR"/>
              <a:pPr/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DF014A8A-4BBA-B261-AB0D-3A70CD1DC52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3</TotalTime>
  <Words>0</Words>
  <Application>Microsoft Office PowerPoint</Application>
  <PresentationFormat>와이드스크린</PresentationFormat>
  <Paragraphs>0</Paragraphs>
  <Slides>1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3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테마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2009-03-20T18:24:10Z</dcterms:created>
  <dcterms:modified xsi:type="dcterms:W3CDTF">2025-01-08T07:56:33Z</dcterms:modified>
</cp:coreProperties>
</file>