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37" r:id="rId3"/>
    <p:sldId id="438" r:id="rId4"/>
    <p:sldId id="439" r:id="rId5"/>
    <p:sldId id="440" r:id="rId6"/>
    <p:sldId id="441" r:id="rId7"/>
    <p:sldId id="44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455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23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547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491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926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87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124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6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12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832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146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091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681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일곱 여자가 한 남자를 붙잡고 말하기를 우리가 우리 떡을 먹으며 우리 옷을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다만 당신의 이름으로 우리를 부르게 하여 우리가 수치를 면하게 하라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여호와의 싹이 아름답고 영화로울 것이요 그 땅의 소산은 이스라엘의 피난한 자를 위하여 영화롭고 아름다울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시온에 남아 있는 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 머물러 있는 자 곧 예루살렘 안에 생존한 자 중 기록된 모든 사람은 거룩하다 칭함을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주께서 심판하는 영과 소멸하는 영으로 시온의 딸들의 더러움을 씻기시며 예루살렘의 피를 그 중에서 청결하게 하실 때가 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거하시는 온 시온 산과 모든 집회 위에 낮이면 구름과 연기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밤이면 화염의 빛을 만드시고 그 모든 영광 위에 덮개를 두시며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초막이 있어서 낮에는 더위를 피하는 그늘을 지으며 또 풍우를 피하여 숨는 곳이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136</Words>
  <Application>Microsoft Office PowerPoint</Application>
  <PresentationFormat>와이드스크린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2024-10-01T10:39:25Z</dcterms:modified>
</cp:coreProperties>
</file>