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58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B0B6-A17D-4339-83AF-146510CAFDCE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9E79E-28DD-4FCD-A853-CA963FCB8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B0B6-A17D-4339-83AF-146510CAFDCE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9E79E-28DD-4FCD-A853-CA963FCB8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B0B6-A17D-4339-83AF-146510CAFDCE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9E79E-28DD-4FCD-A853-CA963FCB8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B0B6-A17D-4339-83AF-146510CAFDCE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9E79E-28DD-4FCD-A853-CA963FCB8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B0B6-A17D-4339-83AF-146510CAFDCE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9E79E-28DD-4FCD-A853-CA963FCB8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B0B6-A17D-4339-83AF-146510CAFDCE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9E79E-28DD-4FCD-A853-CA963FCB8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B0B6-A17D-4339-83AF-146510CAFDCE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9E79E-28DD-4FCD-A853-CA963FCB8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B0B6-A17D-4339-83AF-146510CAFDCE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9E79E-28DD-4FCD-A853-CA963FCB8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B0B6-A17D-4339-83AF-146510CAFDCE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9E79E-28DD-4FCD-A853-CA963FCB8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B0B6-A17D-4339-83AF-146510CAFDCE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9E79E-28DD-4FCD-A853-CA963FCB8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3B0B6-A17D-4339-83AF-146510CAFDCE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9E79E-28DD-4FCD-A853-CA963FCB8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3B0B6-A17D-4339-83AF-146510CAFDCE}" type="datetimeFigureOut">
              <a:rPr lang="en-US" smtClean="0"/>
              <a:pPr/>
              <a:t>12/11/2010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9E79E-28DD-4FCD-A853-CA963FCB88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4" descr="german roundel.png"/>
          <p:cNvPicPr>
            <a:picLocks noChangeAspect="1" noChangeArrowheads="1"/>
          </p:cNvPicPr>
          <p:nvPr/>
        </p:nvPicPr>
        <p:blipFill>
          <a:blip r:embed="rId2" cstate="print">
            <a:lum bright="50000"/>
          </a:blip>
          <a:srcRect/>
          <a:stretch>
            <a:fillRect/>
          </a:stretch>
        </p:blipFill>
        <p:spPr bwMode="auto">
          <a:xfrm>
            <a:off x="152400" y="152400"/>
            <a:ext cx="685800" cy="685800"/>
          </a:xfrm>
          <a:prstGeom prst="rect">
            <a:avLst/>
          </a:prstGeom>
          <a:noFill/>
        </p:spPr>
      </p:pic>
      <p:pic>
        <p:nvPicPr>
          <p:cNvPr id="1032" name="Picture 0" descr="anzac roundel.png"/>
          <p:cNvPicPr>
            <a:picLocks noChangeAspect="1" noChangeArrowheads="1"/>
          </p:cNvPicPr>
          <p:nvPr/>
        </p:nvPicPr>
        <p:blipFill>
          <a:blip r:embed="rId3" cstate="print">
            <a:lum bright="50000"/>
          </a:blip>
          <a:srcRect/>
          <a:stretch>
            <a:fillRect/>
          </a:stretch>
        </p:blipFill>
        <p:spPr bwMode="auto">
          <a:xfrm>
            <a:off x="6858000" y="1524000"/>
            <a:ext cx="685800" cy="685800"/>
          </a:xfrm>
          <a:prstGeom prst="rect">
            <a:avLst/>
          </a:prstGeom>
          <a:noFill/>
        </p:spPr>
      </p:pic>
      <p:pic>
        <p:nvPicPr>
          <p:cNvPr id="1031" name="Picture 2" descr="china roundel.png"/>
          <p:cNvPicPr>
            <a:picLocks noChangeAspect="1" noChangeArrowheads="1"/>
          </p:cNvPicPr>
          <p:nvPr/>
        </p:nvPicPr>
        <p:blipFill>
          <a:blip r:embed="rId4" cstate="print">
            <a:lum bright="50000"/>
          </a:blip>
          <a:srcRect/>
          <a:stretch>
            <a:fillRect/>
          </a:stretch>
        </p:blipFill>
        <p:spPr bwMode="auto">
          <a:xfrm>
            <a:off x="6019800" y="3048000"/>
            <a:ext cx="685800" cy="685800"/>
          </a:xfrm>
          <a:prstGeom prst="rect">
            <a:avLst/>
          </a:prstGeom>
          <a:noFill/>
        </p:spPr>
      </p:pic>
      <p:pic>
        <p:nvPicPr>
          <p:cNvPr id="1030" name="Picture 3" descr="french roundel.png"/>
          <p:cNvPicPr>
            <a:picLocks noChangeAspect="1" noChangeArrowheads="1"/>
          </p:cNvPicPr>
          <p:nvPr/>
        </p:nvPicPr>
        <p:blipFill>
          <a:blip r:embed="rId5" cstate="print">
            <a:lum bright="50000"/>
          </a:blip>
          <a:srcRect/>
          <a:stretch>
            <a:fillRect/>
          </a:stretch>
        </p:blipFill>
        <p:spPr bwMode="auto">
          <a:xfrm>
            <a:off x="6858000" y="3048000"/>
            <a:ext cx="685800" cy="685800"/>
          </a:xfrm>
          <a:prstGeom prst="rect">
            <a:avLst/>
          </a:prstGeom>
          <a:noFill/>
        </p:spPr>
      </p:pic>
      <p:pic>
        <p:nvPicPr>
          <p:cNvPr id="1029" name="Picture 5" descr="italy roundel.png"/>
          <p:cNvPicPr>
            <a:picLocks noChangeAspect="1" noChangeArrowheads="1"/>
          </p:cNvPicPr>
          <p:nvPr/>
        </p:nvPicPr>
        <p:blipFill>
          <a:blip r:embed="rId6" cstate="print">
            <a:lum bright="50000"/>
          </a:blip>
          <a:srcRect/>
          <a:stretch>
            <a:fillRect/>
          </a:stretch>
        </p:blipFill>
        <p:spPr bwMode="auto">
          <a:xfrm>
            <a:off x="7696200" y="1524000"/>
            <a:ext cx="685800" cy="685800"/>
          </a:xfrm>
          <a:prstGeom prst="rect">
            <a:avLst/>
          </a:prstGeom>
          <a:noFill/>
        </p:spPr>
      </p:pic>
      <p:pic>
        <p:nvPicPr>
          <p:cNvPr id="1028" name="Picture 6" descr="Japanese roundel.png"/>
          <p:cNvPicPr>
            <a:picLocks noChangeAspect="1" noChangeArrowheads="1"/>
          </p:cNvPicPr>
          <p:nvPr/>
        </p:nvPicPr>
        <p:blipFill>
          <a:blip r:embed="rId7" cstate="print">
            <a:lum bright="50000"/>
          </a:blip>
          <a:srcRect/>
          <a:stretch>
            <a:fillRect/>
          </a:stretch>
        </p:blipFill>
        <p:spPr bwMode="auto">
          <a:xfrm>
            <a:off x="2667000" y="1524000"/>
            <a:ext cx="685800" cy="685800"/>
          </a:xfrm>
          <a:prstGeom prst="rect">
            <a:avLst/>
          </a:prstGeom>
          <a:noFill/>
        </p:spPr>
      </p:pic>
      <p:pic>
        <p:nvPicPr>
          <p:cNvPr id="1027" name="Picture 7" descr="Soviet roundel.png"/>
          <p:cNvPicPr>
            <a:picLocks noChangeAspect="1" noChangeArrowheads="1"/>
          </p:cNvPicPr>
          <p:nvPr/>
        </p:nvPicPr>
        <p:blipFill>
          <a:blip r:embed="rId8" cstate="print">
            <a:lum bright="50000"/>
          </a:blip>
          <a:srcRect/>
          <a:stretch>
            <a:fillRect/>
          </a:stretch>
        </p:blipFill>
        <p:spPr bwMode="auto">
          <a:xfrm>
            <a:off x="5181600" y="152400"/>
            <a:ext cx="685800" cy="685800"/>
          </a:xfrm>
          <a:prstGeom prst="rect">
            <a:avLst/>
          </a:prstGeom>
          <a:noFill/>
        </p:spPr>
      </p:pic>
      <p:pic>
        <p:nvPicPr>
          <p:cNvPr id="1026" name="Picture 8" descr="usa roundel.png"/>
          <p:cNvPicPr>
            <a:picLocks noChangeAspect="1" noChangeArrowheads="1"/>
          </p:cNvPicPr>
          <p:nvPr/>
        </p:nvPicPr>
        <p:blipFill>
          <a:blip r:embed="rId9" cstate="print">
            <a:lum bright="50000"/>
          </a:blip>
          <a:srcRect/>
          <a:stretch>
            <a:fillRect/>
          </a:stretch>
        </p:blipFill>
        <p:spPr bwMode="auto">
          <a:xfrm>
            <a:off x="5181600" y="3048000"/>
            <a:ext cx="685800" cy="685800"/>
          </a:xfrm>
          <a:prstGeom prst="rect">
            <a:avLst/>
          </a:prstGeom>
          <a:noFill/>
        </p:spPr>
      </p:pic>
      <p:pic>
        <p:nvPicPr>
          <p:cNvPr id="1025" name="Picture 1" descr="british roundel.png"/>
          <p:cNvPicPr>
            <a:picLocks noChangeAspect="1" noChangeArrowheads="1"/>
          </p:cNvPicPr>
          <p:nvPr/>
        </p:nvPicPr>
        <p:blipFill>
          <a:blip r:embed="rId10" cstate="print">
            <a:lum bright="50000"/>
          </a:blip>
          <a:srcRect/>
          <a:stretch>
            <a:fillRect/>
          </a:stretch>
        </p:blipFill>
        <p:spPr bwMode="auto">
          <a:xfrm>
            <a:off x="4343400" y="1524000"/>
            <a:ext cx="685800" cy="685800"/>
          </a:xfrm>
          <a:prstGeom prst="rect">
            <a:avLst/>
          </a:prstGeom>
          <a:noFill/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4" name="Picture 4" descr="german roundel.png"/>
          <p:cNvPicPr>
            <a:picLocks noChangeAspect="1" noChangeArrowheads="1"/>
          </p:cNvPicPr>
          <p:nvPr/>
        </p:nvPicPr>
        <p:blipFill>
          <a:blip r:embed="rId2" cstate="print">
            <a:lum bright="50000"/>
          </a:blip>
          <a:srcRect/>
          <a:stretch>
            <a:fillRect/>
          </a:stretch>
        </p:blipFill>
        <p:spPr bwMode="auto">
          <a:xfrm>
            <a:off x="990600" y="152400"/>
            <a:ext cx="685800" cy="685800"/>
          </a:xfrm>
          <a:prstGeom prst="rect">
            <a:avLst/>
          </a:prstGeom>
          <a:noFill/>
        </p:spPr>
      </p:pic>
      <p:pic>
        <p:nvPicPr>
          <p:cNvPr id="15" name="Picture 4" descr="german roundel.png"/>
          <p:cNvPicPr>
            <a:picLocks noChangeAspect="1" noChangeArrowheads="1"/>
          </p:cNvPicPr>
          <p:nvPr/>
        </p:nvPicPr>
        <p:blipFill>
          <a:blip r:embed="rId2" cstate="print">
            <a:lum bright="50000"/>
          </a:blip>
          <a:srcRect/>
          <a:stretch>
            <a:fillRect/>
          </a:stretch>
        </p:blipFill>
        <p:spPr bwMode="auto">
          <a:xfrm>
            <a:off x="2667000" y="152400"/>
            <a:ext cx="685800" cy="685800"/>
          </a:xfrm>
          <a:prstGeom prst="rect">
            <a:avLst/>
          </a:prstGeom>
          <a:noFill/>
        </p:spPr>
      </p:pic>
      <p:pic>
        <p:nvPicPr>
          <p:cNvPr id="16" name="Picture 4" descr="german roundel.png"/>
          <p:cNvPicPr>
            <a:picLocks noChangeAspect="1" noChangeArrowheads="1"/>
          </p:cNvPicPr>
          <p:nvPr/>
        </p:nvPicPr>
        <p:blipFill>
          <a:blip r:embed="rId2" cstate="print">
            <a:lum bright="50000"/>
          </a:blip>
          <a:srcRect/>
          <a:stretch>
            <a:fillRect/>
          </a:stretch>
        </p:blipFill>
        <p:spPr bwMode="auto">
          <a:xfrm>
            <a:off x="3505200" y="152400"/>
            <a:ext cx="685800" cy="685800"/>
          </a:xfrm>
          <a:prstGeom prst="rect">
            <a:avLst/>
          </a:prstGeom>
          <a:noFill/>
        </p:spPr>
      </p:pic>
      <p:pic>
        <p:nvPicPr>
          <p:cNvPr id="17" name="Picture 4" descr="german roundel.png"/>
          <p:cNvPicPr>
            <a:picLocks noChangeAspect="1" noChangeArrowheads="1"/>
          </p:cNvPicPr>
          <p:nvPr/>
        </p:nvPicPr>
        <p:blipFill>
          <a:blip r:embed="rId2" cstate="print">
            <a:lum bright="50000"/>
          </a:blip>
          <a:srcRect/>
          <a:stretch>
            <a:fillRect/>
          </a:stretch>
        </p:blipFill>
        <p:spPr bwMode="auto">
          <a:xfrm>
            <a:off x="1828800" y="152400"/>
            <a:ext cx="685800" cy="685800"/>
          </a:xfrm>
          <a:prstGeom prst="rect">
            <a:avLst/>
          </a:prstGeom>
          <a:noFill/>
        </p:spPr>
      </p:pic>
      <p:pic>
        <p:nvPicPr>
          <p:cNvPr id="18" name="Picture 7" descr="Soviet roundel.png"/>
          <p:cNvPicPr>
            <a:picLocks noChangeAspect="1" noChangeArrowheads="1"/>
          </p:cNvPicPr>
          <p:nvPr/>
        </p:nvPicPr>
        <p:blipFill>
          <a:blip r:embed="rId8" cstate="print">
            <a:lum bright="50000"/>
          </a:blip>
          <a:srcRect/>
          <a:stretch>
            <a:fillRect/>
          </a:stretch>
        </p:blipFill>
        <p:spPr bwMode="auto">
          <a:xfrm>
            <a:off x="4343400" y="152400"/>
            <a:ext cx="685800" cy="685800"/>
          </a:xfrm>
          <a:prstGeom prst="rect">
            <a:avLst/>
          </a:prstGeom>
          <a:noFill/>
        </p:spPr>
      </p:pic>
      <p:pic>
        <p:nvPicPr>
          <p:cNvPr id="19" name="Picture 7" descr="Soviet roundel.png"/>
          <p:cNvPicPr>
            <a:picLocks noChangeAspect="1" noChangeArrowheads="1"/>
          </p:cNvPicPr>
          <p:nvPr/>
        </p:nvPicPr>
        <p:blipFill>
          <a:blip r:embed="rId8" cstate="print">
            <a:lum bright="50000"/>
          </a:blip>
          <a:srcRect/>
          <a:stretch>
            <a:fillRect/>
          </a:stretch>
        </p:blipFill>
        <p:spPr bwMode="auto">
          <a:xfrm>
            <a:off x="6858000" y="152400"/>
            <a:ext cx="685800" cy="685800"/>
          </a:xfrm>
          <a:prstGeom prst="rect">
            <a:avLst/>
          </a:prstGeom>
          <a:noFill/>
        </p:spPr>
      </p:pic>
      <p:pic>
        <p:nvPicPr>
          <p:cNvPr id="20" name="Picture 7" descr="Soviet roundel.png"/>
          <p:cNvPicPr>
            <a:picLocks noChangeAspect="1" noChangeArrowheads="1"/>
          </p:cNvPicPr>
          <p:nvPr/>
        </p:nvPicPr>
        <p:blipFill>
          <a:blip r:embed="rId8" cstate="print">
            <a:lum bright="50000"/>
          </a:blip>
          <a:srcRect/>
          <a:stretch>
            <a:fillRect/>
          </a:stretch>
        </p:blipFill>
        <p:spPr bwMode="auto">
          <a:xfrm>
            <a:off x="6019800" y="152400"/>
            <a:ext cx="685800" cy="685800"/>
          </a:xfrm>
          <a:prstGeom prst="rect">
            <a:avLst/>
          </a:prstGeom>
          <a:noFill/>
        </p:spPr>
      </p:pic>
      <p:pic>
        <p:nvPicPr>
          <p:cNvPr id="21" name="Picture 6" descr="Japanese roundel.png"/>
          <p:cNvPicPr>
            <a:picLocks noChangeAspect="1" noChangeArrowheads="1"/>
          </p:cNvPicPr>
          <p:nvPr/>
        </p:nvPicPr>
        <p:blipFill>
          <a:blip r:embed="rId7" cstate="print">
            <a:lum bright="50000"/>
          </a:blip>
          <a:srcRect/>
          <a:stretch>
            <a:fillRect/>
          </a:stretch>
        </p:blipFill>
        <p:spPr bwMode="auto">
          <a:xfrm>
            <a:off x="7696200" y="152400"/>
            <a:ext cx="685800" cy="685800"/>
          </a:xfrm>
          <a:prstGeom prst="rect">
            <a:avLst/>
          </a:prstGeom>
          <a:noFill/>
        </p:spPr>
      </p:pic>
      <p:pic>
        <p:nvPicPr>
          <p:cNvPr id="22" name="Picture 6" descr="Japanese roundel.png"/>
          <p:cNvPicPr>
            <a:picLocks noChangeAspect="1" noChangeArrowheads="1"/>
          </p:cNvPicPr>
          <p:nvPr/>
        </p:nvPicPr>
        <p:blipFill>
          <a:blip r:embed="rId7" cstate="print">
            <a:lum bright="50000"/>
          </a:blip>
          <a:srcRect/>
          <a:stretch>
            <a:fillRect/>
          </a:stretch>
        </p:blipFill>
        <p:spPr bwMode="auto">
          <a:xfrm>
            <a:off x="152400" y="1524000"/>
            <a:ext cx="685800" cy="685800"/>
          </a:xfrm>
          <a:prstGeom prst="rect">
            <a:avLst/>
          </a:prstGeom>
          <a:noFill/>
        </p:spPr>
      </p:pic>
      <p:pic>
        <p:nvPicPr>
          <p:cNvPr id="23" name="Picture 6" descr="Japanese roundel.png"/>
          <p:cNvPicPr>
            <a:picLocks noChangeAspect="1" noChangeArrowheads="1"/>
          </p:cNvPicPr>
          <p:nvPr/>
        </p:nvPicPr>
        <p:blipFill>
          <a:blip r:embed="rId7" cstate="print">
            <a:lum bright="50000"/>
          </a:blip>
          <a:srcRect/>
          <a:stretch>
            <a:fillRect/>
          </a:stretch>
        </p:blipFill>
        <p:spPr bwMode="auto">
          <a:xfrm>
            <a:off x="1828800" y="1524000"/>
            <a:ext cx="685800" cy="685800"/>
          </a:xfrm>
          <a:prstGeom prst="rect">
            <a:avLst/>
          </a:prstGeom>
          <a:noFill/>
        </p:spPr>
      </p:pic>
      <p:pic>
        <p:nvPicPr>
          <p:cNvPr id="24" name="Picture 6" descr="Japanese roundel.png"/>
          <p:cNvPicPr>
            <a:picLocks noChangeAspect="1" noChangeArrowheads="1"/>
          </p:cNvPicPr>
          <p:nvPr/>
        </p:nvPicPr>
        <p:blipFill>
          <a:blip r:embed="rId7" cstate="print">
            <a:lum bright="50000"/>
          </a:blip>
          <a:srcRect/>
          <a:stretch>
            <a:fillRect/>
          </a:stretch>
        </p:blipFill>
        <p:spPr bwMode="auto">
          <a:xfrm>
            <a:off x="990600" y="1524000"/>
            <a:ext cx="685800" cy="685800"/>
          </a:xfrm>
          <a:prstGeom prst="rect">
            <a:avLst/>
          </a:prstGeom>
          <a:noFill/>
        </p:spPr>
      </p:pic>
      <p:pic>
        <p:nvPicPr>
          <p:cNvPr id="26" name="Picture 1" descr="british roundel.png"/>
          <p:cNvPicPr>
            <a:picLocks noChangeAspect="1" noChangeArrowheads="1"/>
          </p:cNvPicPr>
          <p:nvPr/>
        </p:nvPicPr>
        <p:blipFill>
          <a:blip r:embed="rId10" cstate="print">
            <a:lum bright="50000"/>
          </a:blip>
          <a:srcRect/>
          <a:stretch>
            <a:fillRect/>
          </a:stretch>
        </p:blipFill>
        <p:spPr bwMode="auto">
          <a:xfrm>
            <a:off x="3505200" y="1524000"/>
            <a:ext cx="685800" cy="685800"/>
          </a:xfrm>
          <a:prstGeom prst="rect">
            <a:avLst/>
          </a:prstGeom>
          <a:noFill/>
        </p:spPr>
      </p:pic>
      <p:pic>
        <p:nvPicPr>
          <p:cNvPr id="27" name="Picture 0" descr="anzac roundel.png"/>
          <p:cNvPicPr>
            <a:picLocks noChangeAspect="1" noChangeArrowheads="1"/>
          </p:cNvPicPr>
          <p:nvPr/>
        </p:nvPicPr>
        <p:blipFill>
          <a:blip r:embed="rId3" cstate="print">
            <a:lum bright="50000"/>
          </a:blip>
          <a:srcRect/>
          <a:stretch>
            <a:fillRect/>
          </a:stretch>
        </p:blipFill>
        <p:spPr bwMode="auto">
          <a:xfrm>
            <a:off x="6019800" y="1524000"/>
            <a:ext cx="685800" cy="685800"/>
          </a:xfrm>
          <a:prstGeom prst="rect">
            <a:avLst/>
          </a:prstGeom>
          <a:noFill/>
        </p:spPr>
      </p:pic>
      <p:pic>
        <p:nvPicPr>
          <p:cNvPr id="28" name="Picture 5" descr="italy roundel.png"/>
          <p:cNvPicPr>
            <a:picLocks noChangeAspect="1" noChangeArrowheads="1"/>
          </p:cNvPicPr>
          <p:nvPr/>
        </p:nvPicPr>
        <p:blipFill>
          <a:blip r:embed="rId6" cstate="print">
            <a:lum bright="50000"/>
          </a:blip>
          <a:srcRect/>
          <a:stretch>
            <a:fillRect/>
          </a:stretch>
        </p:blipFill>
        <p:spPr bwMode="auto">
          <a:xfrm>
            <a:off x="990600" y="3048000"/>
            <a:ext cx="685800" cy="685800"/>
          </a:xfrm>
          <a:prstGeom prst="rect">
            <a:avLst/>
          </a:prstGeom>
          <a:noFill/>
        </p:spPr>
      </p:pic>
      <p:pic>
        <p:nvPicPr>
          <p:cNvPr id="29" name="Picture 5" descr="italy roundel.png"/>
          <p:cNvPicPr>
            <a:picLocks noChangeAspect="1" noChangeArrowheads="1"/>
          </p:cNvPicPr>
          <p:nvPr/>
        </p:nvPicPr>
        <p:blipFill>
          <a:blip r:embed="rId6" cstate="print">
            <a:lum bright="50000"/>
          </a:blip>
          <a:srcRect/>
          <a:stretch>
            <a:fillRect/>
          </a:stretch>
        </p:blipFill>
        <p:spPr bwMode="auto">
          <a:xfrm>
            <a:off x="152400" y="3048000"/>
            <a:ext cx="685800" cy="685800"/>
          </a:xfrm>
          <a:prstGeom prst="rect">
            <a:avLst/>
          </a:prstGeom>
          <a:noFill/>
        </p:spPr>
      </p:pic>
      <p:pic>
        <p:nvPicPr>
          <p:cNvPr id="30" name="Picture 8" descr="usa roundel.png"/>
          <p:cNvPicPr>
            <a:picLocks noChangeAspect="1" noChangeArrowheads="1"/>
          </p:cNvPicPr>
          <p:nvPr/>
        </p:nvPicPr>
        <p:blipFill>
          <a:blip r:embed="rId9" cstate="print">
            <a:lum bright="50000"/>
          </a:blip>
          <a:srcRect/>
          <a:stretch>
            <a:fillRect/>
          </a:stretch>
        </p:blipFill>
        <p:spPr bwMode="auto">
          <a:xfrm>
            <a:off x="2667000" y="3048000"/>
            <a:ext cx="685800" cy="685800"/>
          </a:xfrm>
          <a:prstGeom prst="rect">
            <a:avLst/>
          </a:prstGeom>
          <a:noFill/>
        </p:spPr>
      </p:pic>
      <p:pic>
        <p:nvPicPr>
          <p:cNvPr id="31" name="Picture 8" descr="usa roundel.png"/>
          <p:cNvPicPr>
            <a:picLocks noChangeAspect="1" noChangeArrowheads="1"/>
          </p:cNvPicPr>
          <p:nvPr/>
        </p:nvPicPr>
        <p:blipFill>
          <a:blip r:embed="rId9" cstate="print">
            <a:lum bright="50000"/>
          </a:blip>
          <a:srcRect/>
          <a:stretch>
            <a:fillRect/>
          </a:stretch>
        </p:blipFill>
        <p:spPr bwMode="auto">
          <a:xfrm>
            <a:off x="3505200" y="3048000"/>
            <a:ext cx="685800" cy="685800"/>
          </a:xfrm>
          <a:prstGeom prst="rect">
            <a:avLst/>
          </a:prstGeom>
          <a:noFill/>
        </p:spPr>
      </p:pic>
      <p:pic>
        <p:nvPicPr>
          <p:cNvPr id="32" name="Picture 8" descr="usa roundel.png"/>
          <p:cNvPicPr>
            <a:picLocks noChangeAspect="1" noChangeArrowheads="1"/>
          </p:cNvPicPr>
          <p:nvPr/>
        </p:nvPicPr>
        <p:blipFill>
          <a:blip r:embed="rId9" cstate="print">
            <a:lum bright="50000"/>
          </a:blip>
          <a:srcRect/>
          <a:stretch>
            <a:fillRect/>
          </a:stretch>
        </p:blipFill>
        <p:spPr bwMode="auto">
          <a:xfrm>
            <a:off x="4343400" y="3048000"/>
            <a:ext cx="685800" cy="685800"/>
          </a:xfrm>
          <a:prstGeom prst="rect">
            <a:avLst/>
          </a:prstGeom>
          <a:noFill/>
        </p:spPr>
      </p:pic>
      <p:pic>
        <p:nvPicPr>
          <p:cNvPr id="33" name="Picture 8" descr="usa roundel.png"/>
          <p:cNvPicPr>
            <a:picLocks noChangeAspect="1" noChangeArrowheads="1"/>
          </p:cNvPicPr>
          <p:nvPr/>
        </p:nvPicPr>
        <p:blipFill>
          <a:blip r:embed="rId9" cstate="print">
            <a:lum bright="50000"/>
          </a:blip>
          <a:srcRect/>
          <a:stretch>
            <a:fillRect/>
          </a:stretch>
        </p:blipFill>
        <p:spPr bwMode="auto">
          <a:xfrm>
            <a:off x="1828800" y="3048000"/>
            <a:ext cx="685800" cy="685800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/>
        </p:nvSpPr>
        <p:spPr>
          <a:xfrm>
            <a:off x="152400" y="838200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5 – Not at war</a:t>
            </a:r>
          </a:p>
          <a:p>
            <a:r>
              <a:rPr lang="en-US" sz="800" dirty="0" smtClean="0"/>
              <a:t>with  Soviet</a:t>
            </a:r>
          </a:p>
          <a:p>
            <a:r>
              <a:rPr lang="en-US" sz="800" dirty="0" smtClean="0"/>
              <a:t>Union</a:t>
            </a:r>
            <a:endParaRPr lang="en-US" sz="800" dirty="0"/>
          </a:p>
        </p:txBody>
      </p:sp>
      <p:sp>
        <p:nvSpPr>
          <p:cNvPr id="35" name="TextBox 34"/>
          <p:cNvSpPr txBox="1"/>
          <p:nvPr/>
        </p:nvSpPr>
        <p:spPr>
          <a:xfrm>
            <a:off x="914400" y="838200"/>
            <a:ext cx="867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5 – Axis control </a:t>
            </a:r>
          </a:p>
          <a:p>
            <a:r>
              <a:rPr lang="en-US" sz="800" dirty="0" err="1" smtClean="0"/>
              <a:t>Novgo</a:t>
            </a:r>
            <a:r>
              <a:rPr lang="en-US" sz="800" dirty="0" smtClean="0"/>
              <a:t>., </a:t>
            </a:r>
            <a:r>
              <a:rPr lang="en-US" sz="800" dirty="0" err="1" smtClean="0"/>
              <a:t>Volgo</a:t>
            </a:r>
            <a:r>
              <a:rPr lang="en-US" sz="800" dirty="0" smtClean="0"/>
              <a:t>., </a:t>
            </a:r>
          </a:p>
          <a:p>
            <a:r>
              <a:rPr lang="en-US" sz="800" dirty="0" smtClean="0"/>
              <a:t>and/or Russia</a:t>
            </a:r>
            <a:endParaRPr lang="en-US" sz="800" dirty="0"/>
          </a:p>
        </p:txBody>
      </p:sp>
      <p:sp>
        <p:nvSpPr>
          <p:cNvPr id="37" name="TextBox 36"/>
          <p:cNvSpPr txBox="1"/>
          <p:nvPr/>
        </p:nvSpPr>
        <p:spPr>
          <a:xfrm>
            <a:off x="1828800" y="838200"/>
            <a:ext cx="7104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5 – One land</a:t>
            </a:r>
          </a:p>
          <a:p>
            <a:r>
              <a:rPr lang="en-US" sz="800" dirty="0" smtClean="0"/>
              <a:t>unit in Egypt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667000" y="838200"/>
            <a:ext cx="780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5 – Den., Nor.,</a:t>
            </a:r>
          </a:p>
          <a:p>
            <a:r>
              <a:rPr lang="en-US" sz="800" dirty="0" smtClean="0"/>
              <a:t>Swe. Neutral</a:t>
            </a:r>
          </a:p>
          <a:p>
            <a:r>
              <a:rPr lang="en-US" sz="800" dirty="0" smtClean="0"/>
              <a:t>or Axis control</a:t>
            </a:r>
            <a:endParaRPr lang="en-US" sz="800" dirty="0"/>
          </a:p>
        </p:txBody>
      </p:sp>
      <p:sp>
        <p:nvSpPr>
          <p:cNvPr id="39" name="TextBox 38"/>
          <p:cNvSpPr txBox="1"/>
          <p:nvPr/>
        </p:nvSpPr>
        <p:spPr>
          <a:xfrm>
            <a:off x="3505200" y="838200"/>
            <a:ext cx="7280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5 – Germany</a:t>
            </a:r>
          </a:p>
          <a:p>
            <a:r>
              <a:rPr lang="en-US" sz="800" dirty="0" smtClean="0"/>
              <a:t>Controls U.K.</a:t>
            </a:r>
            <a:endParaRPr lang="en-US" sz="800" dirty="0"/>
          </a:p>
        </p:txBody>
      </p:sp>
      <p:sp>
        <p:nvSpPr>
          <p:cNvPr id="40" name="TextBox 39"/>
          <p:cNvSpPr txBox="1"/>
          <p:nvPr/>
        </p:nvSpPr>
        <p:spPr>
          <a:xfrm>
            <a:off x="4343400" y="838200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3</a:t>
            </a:r>
            <a:r>
              <a:rPr lang="en-US" sz="800" dirty="0" smtClean="0"/>
              <a:t> – For each </a:t>
            </a:r>
          </a:p>
          <a:p>
            <a:r>
              <a:rPr lang="en-US" sz="800" dirty="0" smtClean="0"/>
              <a:t>Original German</a:t>
            </a:r>
          </a:p>
          <a:p>
            <a:r>
              <a:rPr lang="en-US" sz="800" dirty="0" smtClean="0"/>
              <a:t>territory</a:t>
            </a:r>
            <a:endParaRPr lang="en-US" sz="800" dirty="0"/>
          </a:p>
        </p:txBody>
      </p:sp>
      <p:sp>
        <p:nvSpPr>
          <p:cNvPr id="41" name="TextBox 40"/>
          <p:cNvSpPr txBox="1"/>
          <p:nvPr/>
        </p:nvSpPr>
        <p:spPr>
          <a:xfrm>
            <a:off x="5105400" y="838200"/>
            <a:ext cx="939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5 – SZ125 clear,</a:t>
            </a:r>
          </a:p>
          <a:p>
            <a:r>
              <a:rPr lang="en-US" sz="800" dirty="0" smtClean="0"/>
              <a:t>Archangel, </a:t>
            </a:r>
            <a:r>
              <a:rPr lang="en-US" sz="800" dirty="0"/>
              <a:t>n</a:t>
            </a:r>
            <a:r>
              <a:rPr lang="en-US" sz="800" dirty="0" smtClean="0"/>
              <a:t>o </a:t>
            </a:r>
          </a:p>
          <a:p>
            <a:r>
              <a:rPr lang="en-US" sz="800" dirty="0" smtClean="0"/>
              <a:t>allied unit in USSR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943600" y="838200"/>
            <a:ext cx="824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10 once – USSR</a:t>
            </a:r>
          </a:p>
          <a:p>
            <a:r>
              <a:rPr lang="en-US" sz="800" dirty="0" smtClean="0"/>
              <a:t>Occupies </a:t>
            </a:r>
          </a:p>
          <a:p>
            <a:r>
              <a:rPr lang="en-US" sz="800" dirty="0" smtClean="0"/>
              <a:t>Germany</a:t>
            </a:r>
            <a:endParaRPr lang="en-US" sz="800" dirty="0"/>
          </a:p>
        </p:txBody>
      </p:sp>
      <p:sp>
        <p:nvSpPr>
          <p:cNvPr id="43" name="TextBox 42"/>
          <p:cNvSpPr txBox="1"/>
          <p:nvPr/>
        </p:nvSpPr>
        <p:spPr>
          <a:xfrm>
            <a:off x="6781800" y="838200"/>
            <a:ext cx="9188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12 once – Start </a:t>
            </a:r>
          </a:p>
          <a:p>
            <a:r>
              <a:rPr lang="en-US" sz="800" dirty="0" smtClean="0"/>
              <a:t>Of turn following </a:t>
            </a:r>
          </a:p>
          <a:p>
            <a:r>
              <a:rPr lang="en-US" sz="800" dirty="0" smtClean="0"/>
              <a:t>Attack by Japan</a:t>
            </a:r>
            <a:endParaRPr lang="en-US" sz="800" dirty="0"/>
          </a:p>
        </p:txBody>
      </p:sp>
      <p:sp>
        <p:nvSpPr>
          <p:cNvPr id="44" name="TextBox 43"/>
          <p:cNvSpPr txBox="1"/>
          <p:nvPr/>
        </p:nvSpPr>
        <p:spPr>
          <a:xfrm>
            <a:off x="7620000" y="838200"/>
            <a:ext cx="12747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10 – Not at war w/USA,</a:t>
            </a:r>
          </a:p>
          <a:p>
            <a:r>
              <a:rPr lang="en-US" sz="800" dirty="0" smtClean="0"/>
              <a:t>not invaded </a:t>
            </a:r>
            <a:r>
              <a:rPr lang="en-US" sz="800" dirty="0" err="1" smtClean="0"/>
              <a:t>FrIC</a:t>
            </a:r>
            <a:r>
              <a:rPr lang="en-US" sz="800" dirty="0" smtClean="0"/>
              <a:t>, did not </a:t>
            </a:r>
          </a:p>
          <a:p>
            <a:r>
              <a:rPr lang="en-US" sz="800" dirty="0" smtClean="0"/>
              <a:t>declare war on UK/ANZAC</a:t>
            </a:r>
            <a:endParaRPr lang="en-US" sz="800" dirty="0"/>
          </a:p>
        </p:txBody>
      </p:sp>
      <p:sp>
        <p:nvSpPr>
          <p:cNvPr id="45" name="TextBox 44"/>
          <p:cNvSpPr txBox="1"/>
          <p:nvPr/>
        </p:nvSpPr>
        <p:spPr>
          <a:xfrm>
            <a:off x="76200" y="2286000"/>
            <a:ext cx="8963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12 once – Start</a:t>
            </a:r>
          </a:p>
          <a:p>
            <a:r>
              <a:rPr lang="en-US" sz="800" dirty="0" smtClean="0"/>
              <a:t>Of turn following</a:t>
            </a:r>
          </a:p>
          <a:p>
            <a:r>
              <a:rPr lang="en-US" sz="800" dirty="0" smtClean="0"/>
              <a:t>Attack by USSR</a:t>
            </a:r>
            <a:endParaRPr lang="en-US" sz="800" dirty="0"/>
          </a:p>
        </p:txBody>
      </p:sp>
      <p:sp>
        <p:nvSpPr>
          <p:cNvPr id="46" name="TextBox 45"/>
          <p:cNvSpPr txBox="1"/>
          <p:nvPr/>
        </p:nvSpPr>
        <p:spPr>
          <a:xfrm>
            <a:off x="838200" y="2286000"/>
            <a:ext cx="10214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5 – 5of7: Midway,</a:t>
            </a:r>
          </a:p>
          <a:p>
            <a:r>
              <a:rPr lang="en-US" sz="800" dirty="0" err="1" smtClean="0"/>
              <a:t>Wake,Marianas,Iwo</a:t>
            </a:r>
            <a:endParaRPr lang="en-US" sz="800" dirty="0" smtClean="0"/>
          </a:p>
          <a:p>
            <a:r>
              <a:rPr lang="en-US" sz="800" dirty="0" err="1" smtClean="0"/>
              <a:t>Jima,Caroline,Guam</a:t>
            </a:r>
            <a:endParaRPr lang="en-US" sz="800" dirty="0" smtClean="0"/>
          </a:p>
          <a:p>
            <a:r>
              <a:rPr lang="en-US" sz="800" dirty="0" smtClean="0"/>
              <a:t>Solomon</a:t>
            </a:r>
            <a:endParaRPr lang="en-US" sz="800" dirty="0"/>
          </a:p>
        </p:txBody>
      </p:sp>
      <p:sp>
        <p:nvSpPr>
          <p:cNvPr id="47" name="TextBox 46"/>
          <p:cNvSpPr txBox="1"/>
          <p:nvPr/>
        </p:nvSpPr>
        <p:spPr>
          <a:xfrm>
            <a:off x="1752600" y="2286000"/>
            <a:ext cx="962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5 – each of Sydney</a:t>
            </a:r>
          </a:p>
          <a:p>
            <a:r>
              <a:rPr lang="en-US" sz="800" dirty="0" err="1" smtClean="0"/>
              <a:t>Calcutta,Honolulu</a:t>
            </a:r>
            <a:endParaRPr lang="en-US" sz="800" dirty="0" smtClean="0"/>
          </a:p>
          <a:p>
            <a:r>
              <a:rPr lang="en-US" sz="800" dirty="0" smtClean="0"/>
              <a:t>Western USA</a:t>
            </a:r>
            <a:endParaRPr lang="en-US" sz="800" dirty="0"/>
          </a:p>
        </p:txBody>
      </p:sp>
      <p:sp>
        <p:nvSpPr>
          <p:cNvPr id="48" name="TextBox 47"/>
          <p:cNvSpPr txBox="1"/>
          <p:nvPr/>
        </p:nvSpPr>
        <p:spPr>
          <a:xfrm>
            <a:off x="2590800" y="2286000"/>
            <a:ext cx="9476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5 – All of Sumatra,</a:t>
            </a:r>
          </a:p>
          <a:p>
            <a:r>
              <a:rPr lang="en-US" sz="800" dirty="0" err="1" smtClean="0"/>
              <a:t>Java,Borneo</a:t>
            </a:r>
            <a:r>
              <a:rPr lang="en-US" sz="800" dirty="0" smtClean="0"/>
              <a:t>, and</a:t>
            </a:r>
          </a:p>
          <a:p>
            <a:r>
              <a:rPr lang="en-US" sz="800" dirty="0" smtClean="0"/>
              <a:t>Celebes</a:t>
            </a:r>
            <a:endParaRPr lang="en-US" sz="800" dirty="0"/>
          </a:p>
        </p:txBody>
      </p:sp>
      <p:sp>
        <p:nvSpPr>
          <p:cNvPr id="49" name="TextBox 48"/>
          <p:cNvSpPr txBox="1"/>
          <p:nvPr/>
        </p:nvSpPr>
        <p:spPr>
          <a:xfrm>
            <a:off x="3505200" y="2286000"/>
            <a:ext cx="811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5 – No German</a:t>
            </a:r>
          </a:p>
          <a:p>
            <a:r>
              <a:rPr lang="en-US" sz="800" dirty="0" smtClean="0"/>
              <a:t>Subs in the </a:t>
            </a:r>
          </a:p>
          <a:p>
            <a:r>
              <a:rPr lang="en-US" sz="800" dirty="0" smtClean="0"/>
              <a:t>Atlantic</a:t>
            </a:r>
            <a:endParaRPr lang="en-US" sz="800" dirty="0"/>
          </a:p>
        </p:txBody>
      </p:sp>
      <p:sp>
        <p:nvSpPr>
          <p:cNvPr id="50" name="TextBox 49"/>
          <p:cNvSpPr txBox="1"/>
          <p:nvPr/>
        </p:nvSpPr>
        <p:spPr>
          <a:xfrm>
            <a:off x="4343400" y="2286000"/>
            <a:ext cx="776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5 – All original</a:t>
            </a:r>
          </a:p>
          <a:p>
            <a:r>
              <a:rPr lang="en-US" sz="800" dirty="0" smtClean="0"/>
              <a:t>Land in N.A.,</a:t>
            </a:r>
          </a:p>
          <a:p>
            <a:r>
              <a:rPr lang="en-US" sz="800" dirty="0" smtClean="0"/>
              <a:t>Africa, Europe</a:t>
            </a:r>
            <a:endParaRPr lang="en-US" sz="800" dirty="0"/>
          </a:p>
        </p:txBody>
      </p:sp>
      <p:pic>
        <p:nvPicPr>
          <p:cNvPr id="51" name="Picture 50" descr="india roundel.png"/>
          <p:cNvPicPr>
            <a:picLocks noChangeAspect="1"/>
          </p:cNvPicPr>
          <p:nvPr/>
        </p:nvPicPr>
        <p:blipFill>
          <a:blip r:embed="rId11" cstate="print">
            <a:lum bright="50000"/>
          </a:blip>
          <a:stretch>
            <a:fillRect/>
          </a:stretch>
        </p:blipFill>
        <p:spPr>
          <a:xfrm>
            <a:off x="5181600" y="1524000"/>
            <a:ext cx="685800" cy="685800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5105400" y="2286000"/>
            <a:ext cx="8643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5 – All original</a:t>
            </a:r>
          </a:p>
          <a:p>
            <a:r>
              <a:rPr lang="en-US" sz="800" dirty="0" smtClean="0"/>
              <a:t>Land in Asia and</a:t>
            </a:r>
          </a:p>
          <a:p>
            <a:r>
              <a:rPr lang="en-US" sz="800" dirty="0" smtClean="0"/>
              <a:t>The Pacific</a:t>
            </a:r>
            <a:endParaRPr lang="en-US" sz="800" dirty="0"/>
          </a:p>
        </p:txBody>
      </p:sp>
      <p:sp>
        <p:nvSpPr>
          <p:cNvPr id="53" name="TextBox 52"/>
          <p:cNvSpPr txBox="1"/>
          <p:nvPr/>
        </p:nvSpPr>
        <p:spPr>
          <a:xfrm>
            <a:off x="5943600" y="2286000"/>
            <a:ext cx="914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5 – allies all of</a:t>
            </a:r>
          </a:p>
          <a:p>
            <a:r>
              <a:rPr lang="en-US" sz="800" dirty="0" smtClean="0"/>
              <a:t>Dutch N.G., N. G.,</a:t>
            </a:r>
          </a:p>
          <a:p>
            <a:r>
              <a:rPr lang="en-US" sz="800" dirty="0" err="1" smtClean="0"/>
              <a:t>N.Brit.,Solomon</a:t>
            </a:r>
            <a:endParaRPr lang="en-US" sz="800" dirty="0"/>
          </a:p>
        </p:txBody>
      </p:sp>
      <p:sp>
        <p:nvSpPr>
          <p:cNvPr id="54" name="TextBox 53"/>
          <p:cNvSpPr txBox="1"/>
          <p:nvPr/>
        </p:nvSpPr>
        <p:spPr>
          <a:xfrm>
            <a:off x="6781800" y="2286000"/>
            <a:ext cx="8611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5 – allies have </a:t>
            </a:r>
          </a:p>
          <a:p>
            <a:r>
              <a:rPr lang="en-US" sz="800" dirty="0" smtClean="0"/>
              <a:t>Malaya and all</a:t>
            </a:r>
          </a:p>
          <a:p>
            <a:r>
              <a:rPr lang="en-US" sz="800" dirty="0" smtClean="0"/>
              <a:t>Original ANZACs</a:t>
            </a:r>
          </a:p>
          <a:p>
            <a:endParaRPr lang="en-US" sz="800" dirty="0"/>
          </a:p>
        </p:txBody>
      </p:sp>
      <p:sp>
        <p:nvSpPr>
          <p:cNvPr id="55" name="TextBox 54"/>
          <p:cNvSpPr txBox="1"/>
          <p:nvPr/>
        </p:nvSpPr>
        <p:spPr>
          <a:xfrm>
            <a:off x="7696200" y="2286000"/>
            <a:ext cx="877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5 – axis 3of4:</a:t>
            </a:r>
          </a:p>
          <a:p>
            <a:r>
              <a:rPr lang="en-US" sz="800" dirty="0" err="1" smtClean="0"/>
              <a:t>Egypt,S.France</a:t>
            </a:r>
            <a:r>
              <a:rPr lang="en-US" sz="800" dirty="0" smtClean="0"/>
              <a:t>,</a:t>
            </a:r>
          </a:p>
          <a:p>
            <a:r>
              <a:rPr lang="en-US" sz="800" dirty="0" err="1" smtClean="0"/>
              <a:t>Greece,Gibraltar</a:t>
            </a:r>
            <a:endParaRPr lang="en-US" sz="800" dirty="0"/>
          </a:p>
        </p:txBody>
      </p:sp>
      <p:sp>
        <p:nvSpPr>
          <p:cNvPr id="56" name="TextBox 55"/>
          <p:cNvSpPr txBox="1"/>
          <p:nvPr/>
        </p:nvSpPr>
        <p:spPr>
          <a:xfrm>
            <a:off x="152400" y="3810000"/>
            <a:ext cx="920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5 – no allied</a:t>
            </a:r>
          </a:p>
          <a:p>
            <a:r>
              <a:rPr lang="en-US" sz="800" dirty="0" smtClean="0"/>
              <a:t>Surface warships</a:t>
            </a:r>
          </a:p>
          <a:p>
            <a:r>
              <a:rPr lang="en-US" sz="800" dirty="0" smtClean="0"/>
              <a:t>In Mediterranean</a:t>
            </a:r>
            <a:endParaRPr lang="en-US" sz="800" dirty="0"/>
          </a:p>
        </p:txBody>
      </p:sp>
      <p:sp>
        <p:nvSpPr>
          <p:cNvPr id="57" name="TextBox 56"/>
          <p:cNvSpPr txBox="1"/>
          <p:nvPr/>
        </p:nvSpPr>
        <p:spPr>
          <a:xfrm>
            <a:off x="990600" y="3810000"/>
            <a:ext cx="747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5 – axis all of:</a:t>
            </a:r>
          </a:p>
          <a:p>
            <a:r>
              <a:rPr lang="en-US" sz="800" dirty="0" smtClean="0"/>
              <a:t>Morocco to </a:t>
            </a:r>
          </a:p>
          <a:p>
            <a:r>
              <a:rPr lang="en-US" sz="800" dirty="0" smtClean="0"/>
              <a:t>Alexandria</a:t>
            </a:r>
            <a:endParaRPr lang="en-US" sz="800" dirty="0"/>
          </a:p>
        </p:txBody>
      </p:sp>
      <p:sp>
        <p:nvSpPr>
          <p:cNvPr id="58" name="TextBox 57"/>
          <p:cNvSpPr txBox="1"/>
          <p:nvPr/>
        </p:nvSpPr>
        <p:spPr>
          <a:xfrm>
            <a:off x="5943600" y="3810000"/>
            <a:ext cx="928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6</a:t>
            </a:r>
            <a:r>
              <a:rPr lang="en-US" sz="800" dirty="0" smtClean="0"/>
              <a:t> – Burma Rd.,</a:t>
            </a:r>
          </a:p>
          <a:p>
            <a:r>
              <a:rPr lang="en-US" sz="800" dirty="0" smtClean="0"/>
              <a:t>And can purchase</a:t>
            </a:r>
          </a:p>
          <a:p>
            <a:r>
              <a:rPr lang="en-US" sz="800" dirty="0" smtClean="0"/>
              <a:t>artillery</a:t>
            </a:r>
            <a:endParaRPr lang="en-US" sz="800" dirty="0"/>
          </a:p>
        </p:txBody>
      </p:sp>
      <p:sp>
        <p:nvSpPr>
          <p:cNvPr id="59" name="TextBox 58"/>
          <p:cNvSpPr txBox="1"/>
          <p:nvPr/>
        </p:nvSpPr>
        <p:spPr>
          <a:xfrm>
            <a:off x="5105400" y="3810000"/>
            <a:ext cx="877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5 – all of: South.</a:t>
            </a:r>
          </a:p>
          <a:p>
            <a:r>
              <a:rPr lang="en-US" sz="800" dirty="0" smtClean="0"/>
              <a:t>Mexico, Panama</a:t>
            </a:r>
          </a:p>
          <a:p>
            <a:r>
              <a:rPr lang="en-US" sz="800" dirty="0" smtClean="0"/>
              <a:t>And West Indies</a:t>
            </a:r>
            <a:endParaRPr lang="en-US" sz="800" dirty="0"/>
          </a:p>
        </p:txBody>
      </p:sp>
      <p:sp>
        <p:nvSpPr>
          <p:cNvPr id="60" name="TextBox 59"/>
          <p:cNvSpPr txBox="1"/>
          <p:nvPr/>
        </p:nvSpPr>
        <p:spPr>
          <a:xfrm>
            <a:off x="1828800" y="3810000"/>
            <a:ext cx="808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15 – all of </a:t>
            </a:r>
          </a:p>
          <a:p>
            <a:r>
              <a:rPr lang="en-US" sz="800" dirty="0" smtClean="0"/>
              <a:t>Continental US</a:t>
            </a:r>
          </a:p>
          <a:p>
            <a:r>
              <a:rPr lang="en-US" sz="800" dirty="0" smtClean="0"/>
              <a:t>And Mexico</a:t>
            </a:r>
            <a:endParaRPr lang="en-US" sz="800" dirty="0"/>
          </a:p>
        </p:txBody>
      </p:sp>
      <p:sp>
        <p:nvSpPr>
          <p:cNvPr id="61" name="TextBox 60"/>
          <p:cNvSpPr txBox="1"/>
          <p:nvPr/>
        </p:nvSpPr>
        <p:spPr>
          <a:xfrm>
            <a:off x="4267200" y="3810000"/>
            <a:ext cx="877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5 – all </a:t>
            </a:r>
            <a:r>
              <a:rPr lang="en-US" sz="800" dirty="0" err="1" smtClean="0"/>
              <a:t>of:Hawaii</a:t>
            </a:r>
            <a:r>
              <a:rPr lang="en-US" sz="800" dirty="0" smtClean="0"/>
              <a:t>,</a:t>
            </a:r>
          </a:p>
          <a:p>
            <a:r>
              <a:rPr lang="en-US" sz="800" dirty="0" err="1" smtClean="0"/>
              <a:t>Alaska,Aleutian</a:t>
            </a:r>
            <a:r>
              <a:rPr lang="en-US" sz="800" dirty="0" smtClean="0"/>
              <a:t>,</a:t>
            </a:r>
          </a:p>
          <a:p>
            <a:r>
              <a:rPr lang="en-US" sz="800" dirty="0" smtClean="0"/>
              <a:t>Line &amp; </a:t>
            </a:r>
            <a:r>
              <a:rPr lang="en-US" sz="800" dirty="0"/>
              <a:t>J</a:t>
            </a:r>
            <a:r>
              <a:rPr lang="en-US" sz="800" dirty="0" smtClean="0"/>
              <a:t>ohnston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505200" y="3810000"/>
            <a:ext cx="7665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5 – US control</a:t>
            </a:r>
          </a:p>
          <a:p>
            <a:r>
              <a:rPr lang="en-US" sz="800" dirty="0" smtClean="0"/>
              <a:t>Of the </a:t>
            </a:r>
          </a:p>
          <a:p>
            <a:r>
              <a:rPr lang="en-US" sz="800" dirty="0" err="1" smtClean="0"/>
              <a:t>Phillipines</a:t>
            </a:r>
            <a:endParaRPr lang="en-US" sz="800" dirty="0"/>
          </a:p>
        </p:txBody>
      </p:sp>
      <p:sp>
        <p:nvSpPr>
          <p:cNvPr id="63" name="TextBox 62"/>
          <p:cNvSpPr txBox="1"/>
          <p:nvPr/>
        </p:nvSpPr>
        <p:spPr>
          <a:xfrm>
            <a:off x="2590800" y="3810000"/>
            <a:ext cx="10214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5 – 5of7:Midway,</a:t>
            </a:r>
          </a:p>
          <a:p>
            <a:r>
              <a:rPr lang="en-US" sz="800" dirty="0" err="1" smtClean="0"/>
              <a:t>Wake,Marianas,Iwo</a:t>
            </a:r>
            <a:endParaRPr lang="en-US" sz="800" dirty="0" smtClean="0"/>
          </a:p>
          <a:p>
            <a:r>
              <a:rPr lang="en-US" sz="800" dirty="0" err="1" smtClean="0"/>
              <a:t>Jima,Caroline,Guam</a:t>
            </a:r>
            <a:endParaRPr lang="en-US" sz="800" dirty="0" smtClean="0"/>
          </a:p>
          <a:p>
            <a:r>
              <a:rPr lang="en-US" sz="800" dirty="0" smtClean="0"/>
              <a:t>Solomon</a:t>
            </a:r>
            <a:endParaRPr lang="en-US" sz="800" dirty="0"/>
          </a:p>
        </p:txBody>
      </p:sp>
      <p:sp>
        <p:nvSpPr>
          <p:cNvPr id="64" name="TextBox 63"/>
          <p:cNvSpPr txBox="1"/>
          <p:nvPr/>
        </p:nvSpPr>
        <p:spPr>
          <a:xfrm>
            <a:off x="6781800" y="3810000"/>
            <a:ext cx="877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Up to 12 IPCs of</a:t>
            </a:r>
          </a:p>
          <a:p>
            <a:r>
              <a:rPr lang="en-US" sz="800" dirty="0" smtClean="0"/>
              <a:t>Troops in France</a:t>
            </a:r>
          </a:p>
          <a:p>
            <a:r>
              <a:rPr lang="en-US" sz="800" dirty="0" smtClean="0"/>
              <a:t>When liberated</a:t>
            </a:r>
            <a:endParaRPr lang="en-US" sz="800" dirty="0"/>
          </a:p>
        </p:txBody>
      </p:sp>
      <p:sp>
        <p:nvSpPr>
          <p:cNvPr id="66" name="TextBox 65"/>
          <p:cNvSpPr txBox="1"/>
          <p:nvPr/>
        </p:nvSpPr>
        <p:spPr>
          <a:xfrm>
            <a:off x="914400" y="1295400"/>
            <a:ext cx="90441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At war with USSR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2438400" y="1295400"/>
            <a:ext cx="12346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At war with Europe Allies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5105400" y="1295400"/>
            <a:ext cx="90441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At war in Europe</a:t>
            </a:r>
          </a:p>
        </p:txBody>
      </p:sp>
      <p:cxnSp>
        <p:nvCxnSpPr>
          <p:cNvPr id="84" name="Straight Connector 83"/>
          <p:cNvCxnSpPr/>
          <p:nvPr/>
        </p:nvCxnSpPr>
        <p:spPr>
          <a:xfrm>
            <a:off x="1828800" y="1295400"/>
            <a:ext cx="23622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4343400" y="1295400"/>
            <a:ext cx="23622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609600" y="4343400"/>
            <a:ext cx="7168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While at war</a:t>
            </a:r>
          </a:p>
        </p:txBody>
      </p:sp>
      <p:cxnSp>
        <p:nvCxnSpPr>
          <p:cNvPr id="92" name="Straight Connector 91"/>
          <p:cNvCxnSpPr/>
          <p:nvPr/>
        </p:nvCxnSpPr>
        <p:spPr>
          <a:xfrm>
            <a:off x="990600" y="2819400"/>
            <a:ext cx="23622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886200" y="2819400"/>
            <a:ext cx="90441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At war in Europe</a:t>
            </a:r>
          </a:p>
        </p:txBody>
      </p:sp>
      <p:cxnSp>
        <p:nvCxnSpPr>
          <p:cNvPr id="97" name="Straight Connector 96"/>
          <p:cNvCxnSpPr/>
          <p:nvPr/>
        </p:nvCxnSpPr>
        <p:spPr>
          <a:xfrm>
            <a:off x="3581400" y="2819400"/>
            <a:ext cx="1447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5105400" y="2819400"/>
            <a:ext cx="8354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At war w/Japan</a:t>
            </a:r>
          </a:p>
        </p:txBody>
      </p:sp>
      <p:cxnSp>
        <p:nvCxnSpPr>
          <p:cNvPr id="100" name="Straight Connector 99"/>
          <p:cNvCxnSpPr/>
          <p:nvPr/>
        </p:nvCxnSpPr>
        <p:spPr>
          <a:xfrm>
            <a:off x="5181600" y="2819400"/>
            <a:ext cx="76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6477000" y="2819400"/>
            <a:ext cx="8354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At war w/Japan</a:t>
            </a:r>
          </a:p>
        </p:txBody>
      </p:sp>
      <p:cxnSp>
        <p:nvCxnSpPr>
          <p:cNvPr id="103" name="Straight Connector 102"/>
          <p:cNvCxnSpPr/>
          <p:nvPr/>
        </p:nvCxnSpPr>
        <p:spPr>
          <a:xfrm>
            <a:off x="6096000" y="2819400"/>
            <a:ext cx="1371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7696200" y="2819400"/>
            <a:ext cx="7168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While at war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1828800" y="2819400"/>
            <a:ext cx="7168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While at war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3505200" y="4343400"/>
            <a:ext cx="7168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While at war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6858000" y="4343400"/>
            <a:ext cx="71686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While at war</a:t>
            </a:r>
          </a:p>
        </p:txBody>
      </p:sp>
      <p:cxnSp>
        <p:nvCxnSpPr>
          <p:cNvPr id="110" name="Straight Connector 109"/>
          <p:cNvCxnSpPr/>
          <p:nvPr/>
        </p:nvCxnSpPr>
        <p:spPr>
          <a:xfrm>
            <a:off x="7696200" y="2819400"/>
            <a:ext cx="685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152400" y="4343400"/>
            <a:ext cx="152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1828800" y="4343400"/>
            <a:ext cx="4114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6858000" y="4343400"/>
            <a:ext cx="685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990600" y="1295400"/>
            <a:ext cx="685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312</Words>
  <Application>Microsoft Office PowerPoint</Application>
  <PresentationFormat>On-screen Show (4:3)</PresentationFormat>
  <Paragraphs>98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Tom</dc:creator>
  <cp:lastModifiedBy>Tom</cp:lastModifiedBy>
  <cp:revision>13</cp:revision>
  <dcterms:created xsi:type="dcterms:W3CDTF">2010-12-08T22:15:01Z</dcterms:created>
  <dcterms:modified xsi:type="dcterms:W3CDTF">2010-12-11T16:31:09Z</dcterms:modified>
</cp:coreProperties>
</file>