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B3B"/>
    <a:srgbClr val="AD407F"/>
    <a:srgbClr val="F98CCB"/>
    <a:srgbClr val="FE809E"/>
    <a:srgbClr val="F31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624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4D4E7-754B-4940-B904-6738020A47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D1E84-F165-45EE-8448-2431F0DC53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BD4C-FD53-42D3-A0F4-3430152BF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BB1A7-A030-4950-9569-C48B188A8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66140-623C-46A7-AD44-C8E58DFEA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30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33ECF-640A-4D7D-9832-8553FD052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8B04A3-8B56-4E36-AB0C-981F88E17E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17DC2-D27F-4360-B8F2-50E8F42A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B2FB9-8F17-4587-BEE5-BDA04AEBF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48F68-D645-47B6-ACC5-0053EE224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8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A93E26-A11C-428A-AAC7-9015C1397C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DDF968-5842-4D89-B707-96D808DF0A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E8E5C-48B0-4060-8106-B0BF6A4EA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BD708-04FB-42D3-B4E5-EECCAA135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7EABC-03E3-40A4-8631-7D2C78067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9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BAD42-D239-496B-B07D-B8A988039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EDA7D-2259-4875-AB47-B255D0237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15518-8540-47B4-8D9A-BC6780B73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914D6-AF36-4D3C-A84B-D763C730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92F08-AC65-4E81-94A3-1D9EEB558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26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AAE4E-2677-449A-A099-CC17E6D51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6A410-6139-4D70-88F4-D1BF8B1068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B7287-5B4B-4444-9A23-833F9BBAC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1AC35D-665E-4723-9B87-A76B2E643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2154A-4B92-4E8C-BD8F-71680F1AB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9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6109A-8CD8-4CB0-8CBB-3EDCA6A82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8C973-2E71-40CF-BBF9-C965CF2782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92CDB8-5929-4E53-8CF6-AD4BB6DCAF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F82D53-3DA7-4811-985D-263BB108A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FE694D-82B3-45E7-87E3-F5136CF95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9FED06-013C-4E72-B4C8-612D01091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05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268B5-7521-4F79-9FC5-EC87F902C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6E18AC-9B29-449B-B4F1-A39A396201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C5DBD1-FBD9-425B-830E-43FF75B36F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554E2C-27D0-4348-A5F6-D6B7DAEE6F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4310C4-9B89-4D22-A8C9-3C6EB88257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3F5498-25D4-442A-8CF7-5EB8D37F9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A97D27-8727-43AF-BDD4-CF7B5EF27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844AC3-AD06-4CD8-91D1-B4997F2A3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0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E3253-28A4-490F-8A7B-F3673371E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60CCA8-872C-4644-85E5-BB8C59912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950F7F-FE52-410A-8E84-98CC0AB7E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79DD09-1D50-43D5-B073-C1120BCEC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34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291719-D1E9-4251-846A-D54A0BB1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83AA2B-25C5-48EB-B09D-4ED634DFE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CDC30B-2A7A-49C3-83BA-1EC763C3B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67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730A-8C62-442D-99F1-F4936A364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DD324C-9F8A-445A-BDFA-B43D25AD2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7E394-3471-4DE5-AE42-211CC72CD6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778B5C-98C6-46A5-9E06-2D492491A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8CC4A9-5A04-4600-AA49-090977BEE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7641E-DB3A-4576-842D-6DE50C7B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4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14557-A82D-4AE7-9EEE-346538406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744096-6A1F-4781-B986-E8DB2740D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5BEB5F-746F-4B94-AD89-E66BCE98D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AD09CE-75DD-45ED-AF7B-D0BDE5A38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A6B686-7AF9-4EC6-9F68-37910BF1A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C1D4D6-9857-463C-A3FE-AF7C3141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4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86BD32-4FD9-4490-9B3D-A64F02086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1DDC9-1845-493F-A70D-A0F503123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C08EF-ADFB-4518-875E-5702A1A0C1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30FE7-6C75-46A4-AA0D-0B8B3F308F29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FE8AF-80E3-4742-A85C-5B3DECED0E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356FD-53E6-4A6F-8A9D-0A47D9F53F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1D4B9-628C-4572-A7DA-53A389346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78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-">
            <a:extLst>
              <a:ext uri="{FF2B5EF4-FFF2-40B4-BE49-F238E27FC236}">
                <a16:creationId xmlns:a16="http://schemas.microsoft.com/office/drawing/2014/main" id="{A612C86A-78C8-4A01-B3D9-4CA4AF78027F}"/>
              </a:ext>
            </a:extLst>
          </p:cNvPr>
          <p:cNvSpPr/>
          <p:nvPr/>
        </p:nvSpPr>
        <p:spPr>
          <a:xfrm>
            <a:off x="-2201508" y="3925479"/>
            <a:ext cx="9226485" cy="3299124"/>
          </a:xfrm>
          <a:custGeom>
            <a:avLst/>
            <a:gdLst>
              <a:gd name="connsiteX0" fmla="*/ 0 w 9226485"/>
              <a:gd name="connsiteY0" fmla="*/ 0 h 3299124"/>
              <a:gd name="connsiteX1" fmla="*/ 4740819 w 9226485"/>
              <a:gd name="connsiteY1" fmla="*/ 1302521 h 3299124"/>
              <a:gd name="connsiteX2" fmla="*/ 6608955 w 9226485"/>
              <a:gd name="connsiteY2" fmla="*/ 893922 h 3299124"/>
              <a:gd name="connsiteX3" fmla="*/ 9226486 w 9226485"/>
              <a:gd name="connsiteY3" fmla="*/ 3299125 h 3299124"/>
              <a:gd name="connsiteX4" fmla="*/ 0 w 9226485"/>
              <a:gd name="connsiteY4" fmla="*/ 3299125 h 3299124"/>
              <a:gd name="connsiteX5" fmla="*/ 0 w 9226485"/>
              <a:gd name="connsiteY5" fmla="*/ 0 h 32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26485" h="3299124">
                <a:moveTo>
                  <a:pt x="0" y="0"/>
                </a:moveTo>
                <a:cubicBezTo>
                  <a:pt x="556693" y="1773570"/>
                  <a:pt x="2778116" y="1889548"/>
                  <a:pt x="4740819" y="1302521"/>
                </a:cubicBezTo>
                <a:cubicBezTo>
                  <a:pt x="5370667" y="1113388"/>
                  <a:pt x="5911304" y="852883"/>
                  <a:pt x="6608955" y="893922"/>
                </a:cubicBezTo>
                <a:cubicBezTo>
                  <a:pt x="7804419" y="963509"/>
                  <a:pt x="8816103" y="1730747"/>
                  <a:pt x="9226486" y="3299125"/>
                </a:cubicBezTo>
                <a:lnTo>
                  <a:pt x="0" y="32991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88000">
                <a:schemeClr val="bg1">
                  <a:alpha val="0"/>
                </a:schemeClr>
              </a:gs>
            </a:gsLst>
            <a:lin ang="10800000" scaled="0"/>
          </a:gradFill>
          <a:ln w="178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-">
            <a:extLst>
              <a:ext uri="{FF2B5EF4-FFF2-40B4-BE49-F238E27FC236}">
                <a16:creationId xmlns:a16="http://schemas.microsoft.com/office/drawing/2014/main" id="{2BF7D4D6-6E01-46FF-9F95-6D231DD147B0}"/>
              </a:ext>
            </a:extLst>
          </p:cNvPr>
          <p:cNvSpPr/>
          <p:nvPr/>
        </p:nvSpPr>
        <p:spPr>
          <a:xfrm>
            <a:off x="-3495772" y="2592075"/>
            <a:ext cx="7796627" cy="7228136"/>
          </a:xfrm>
          <a:custGeom>
            <a:avLst/>
            <a:gdLst>
              <a:gd name="connsiteX0" fmla="*/ 1595827 w 7796627"/>
              <a:gd name="connsiteY0" fmla="*/ 457663 h 7228136"/>
              <a:gd name="connsiteX1" fmla="*/ 3933227 w 7796627"/>
              <a:gd name="connsiteY1" fmla="*/ 389860 h 7228136"/>
              <a:gd name="connsiteX2" fmla="*/ 4896736 w 7796627"/>
              <a:gd name="connsiteY2" fmla="*/ 2575597 h 7228136"/>
              <a:gd name="connsiteX3" fmla="*/ 7039650 w 7796627"/>
              <a:gd name="connsiteY3" fmla="*/ 3833511 h 7228136"/>
              <a:gd name="connsiteX4" fmla="*/ 7764066 w 7796627"/>
              <a:gd name="connsiteY4" fmla="*/ 5152091 h 7228136"/>
              <a:gd name="connsiteX5" fmla="*/ 1749275 w 7796627"/>
              <a:gd name="connsiteY5" fmla="*/ 6884621 h 7228136"/>
              <a:gd name="connsiteX6" fmla="*/ 93468 w 7796627"/>
              <a:gd name="connsiteY6" fmla="*/ 2807553 h 7228136"/>
              <a:gd name="connsiteX7" fmla="*/ 1595827 w 7796627"/>
              <a:gd name="connsiteY7" fmla="*/ 457663 h 7228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96627" h="7228136">
                <a:moveTo>
                  <a:pt x="1595827" y="457663"/>
                </a:moveTo>
                <a:cubicBezTo>
                  <a:pt x="2204265" y="-13386"/>
                  <a:pt x="3362259" y="-248910"/>
                  <a:pt x="3933227" y="389860"/>
                </a:cubicBezTo>
                <a:cubicBezTo>
                  <a:pt x="4468510" y="987592"/>
                  <a:pt x="4611252" y="1963591"/>
                  <a:pt x="4896736" y="2575597"/>
                </a:cubicBezTo>
                <a:cubicBezTo>
                  <a:pt x="5117986" y="3046646"/>
                  <a:pt x="5496253" y="3664005"/>
                  <a:pt x="7039650" y="3833511"/>
                </a:cubicBezTo>
                <a:cubicBezTo>
                  <a:pt x="7815810" y="3917372"/>
                  <a:pt x="7849711" y="4656063"/>
                  <a:pt x="7764066" y="5152091"/>
                </a:cubicBezTo>
                <a:cubicBezTo>
                  <a:pt x="7467876" y="7045206"/>
                  <a:pt x="3182048" y="7698251"/>
                  <a:pt x="1749275" y="6884621"/>
                </a:cubicBezTo>
                <a:cubicBezTo>
                  <a:pt x="209446" y="6138795"/>
                  <a:pt x="-213428" y="4375931"/>
                  <a:pt x="93468" y="2807553"/>
                </a:cubicBezTo>
                <a:cubicBezTo>
                  <a:pt x="382520" y="1895789"/>
                  <a:pt x="817883" y="1014356"/>
                  <a:pt x="1595827" y="457663"/>
                </a:cubicBezTo>
                <a:close/>
              </a:path>
            </a:pathLst>
          </a:custGeom>
          <a:gradFill>
            <a:gsLst>
              <a:gs pos="0">
                <a:srgbClr val="F31998"/>
              </a:gs>
              <a:gs pos="88000">
                <a:srgbClr val="FE809E">
                  <a:alpha val="0"/>
                </a:srgbClr>
              </a:gs>
            </a:gsLst>
            <a:lin ang="10800000" scaled="0"/>
          </a:gradFill>
          <a:ln w="178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-">
            <a:extLst>
              <a:ext uri="{FF2B5EF4-FFF2-40B4-BE49-F238E27FC236}">
                <a16:creationId xmlns:a16="http://schemas.microsoft.com/office/drawing/2014/main" id="{21C2ACC2-9D47-4566-90F5-BF4B058B3AEB}"/>
              </a:ext>
            </a:extLst>
          </p:cNvPr>
          <p:cNvSpPr/>
          <p:nvPr/>
        </p:nvSpPr>
        <p:spPr>
          <a:xfrm rot="5875937">
            <a:off x="-532498" y="3509082"/>
            <a:ext cx="1353651" cy="1041033"/>
          </a:xfrm>
          <a:custGeom>
            <a:avLst/>
            <a:gdLst>
              <a:gd name="connsiteX0" fmla="*/ 1288180 w 1353651"/>
              <a:gd name="connsiteY0" fmla="*/ 50041 h 1041033"/>
              <a:gd name="connsiteX1" fmla="*/ 24913 w 1353651"/>
              <a:gd name="connsiteY1" fmla="*/ 651342 h 1041033"/>
              <a:gd name="connsiteX2" fmla="*/ 749329 w 1353651"/>
              <a:gd name="connsiteY2" fmla="*/ 1002844 h 1041033"/>
              <a:gd name="connsiteX3" fmla="*/ 1288180 w 1353651"/>
              <a:gd name="connsiteY3" fmla="*/ 50041 h 104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3651" h="1041033">
                <a:moveTo>
                  <a:pt x="1288180" y="50041"/>
                </a:moveTo>
                <a:cubicBezTo>
                  <a:pt x="942030" y="-151582"/>
                  <a:pt x="180145" y="298055"/>
                  <a:pt x="24913" y="651342"/>
                </a:cubicBezTo>
                <a:cubicBezTo>
                  <a:pt x="-130319" y="1002844"/>
                  <a:pt x="479903" y="1106332"/>
                  <a:pt x="749329" y="1002844"/>
                </a:cubicBezTo>
                <a:cubicBezTo>
                  <a:pt x="1018754" y="899356"/>
                  <a:pt x="1536194" y="194567"/>
                  <a:pt x="1288180" y="50041"/>
                </a:cubicBezTo>
                <a:close/>
              </a:path>
            </a:pathLst>
          </a:custGeom>
          <a:solidFill>
            <a:srgbClr val="FFF0F9"/>
          </a:solidFill>
          <a:ln w="178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-">
            <a:extLst>
              <a:ext uri="{FF2B5EF4-FFF2-40B4-BE49-F238E27FC236}">
                <a16:creationId xmlns:a16="http://schemas.microsoft.com/office/drawing/2014/main" id="{10EBEFED-79F4-4B63-A510-EF792F40D4A9}"/>
              </a:ext>
            </a:extLst>
          </p:cNvPr>
          <p:cNvSpPr/>
          <p:nvPr/>
        </p:nvSpPr>
        <p:spPr>
          <a:xfrm>
            <a:off x="-1852424" y="-1759075"/>
            <a:ext cx="7708067" cy="2433732"/>
          </a:xfrm>
          <a:custGeom>
            <a:avLst/>
            <a:gdLst>
              <a:gd name="connsiteX0" fmla="*/ 0 w 7708067"/>
              <a:gd name="connsiteY0" fmla="*/ 0 h 2433732"/>
              <a:gd name="connsiteX1" fmla="*/ 2244618 w 7708067"/>
              <a:gd name="connsiteY1" fmla="*/ 2394497 h 2433732"/>
              <a:gd name="connsiteX2" fmla="*/ 4464256 w 7708067"/>
              <a:gd name="connsiteY2" fmla="*/ 1862783 h 2433732"/>
              <a:gd name="connsiteX3" fmla="*/ 7708068 w 7708067"/>
              <a:gd name="connsiteY3" fmla="*/ 1322148 h 2433732"/>
              <a:gd name="connsiteX4" fmla="*/ 7708068 w 7708067"/>
              <a:gd name="connsiteY4" fmla="*/ 0 h 2433732"/>
              <a:gd name="connsiteX5" fmla="*/ 0 w 7708067"/>
              <a:gd name="connsiteY5" fmla="*/ 0 h 2433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08067" h="2433732">
                <a:moveTo>
                  <a:pt x="0" y="0"/>
                </a:moveTo>
                <a:cubicBezTo>
                  <a:pt x="1595142" y="1075918"/>
                  <a:pt x="1420283" y="2117935"/>
                  <a:pt x="2244618" y="2394497"/>
                </a:cubicBezTo>
                <a:cubicBezTo>
                  <a:pt x="2856624" y="2597905"/>
                  <a:pt x="3575688" y="1948429"/>
                  <a:pt x="4464256" y="1862783"/>
                </a:cubicBezTo>
                <a:cubicBezTo>
                  <a:pt x="5352825" y="1778922"/>
                  <a:pt x="6141475" y="2781685"/>
                  <a:pt x="7708068" y="1322148"/>
                </a:cubicBezTo>
                <a:lnTo>
                  <a:pt x="7708068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31998"/>
              </a:gs>
              <a:gs pos="88000">
                <a:srgbClr val="FE809E">
                  <a:alpha val="0"/>
                </a:srgbClr>
              </a:gs>
            </a:gsLst>
            <a:lin ang="10800000" scaled="0"/>
          </a:gradFill>
          <a:ln w="178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-">
            <a:extLst>
              <a:ext uri="{FF2B5EF4-FFF2-40B4-BE49-F238E27FC236}">
                <a16:creationId xmlns:a16="http://schemas.microsoft.com/office/drawing/2014/main" id="{BBED6839-27DA-472C-9FD5-9631BA4C1C8E}"/>
              </a:ext>
            </a:extLst>
          </p:cNvPr>
          <p:cNvSpPr/>
          <p:nvPr/>
        </p:nvSpPr>
        <p:spPr>
          <a:xfrm>
            <a:off x="439053" y="-3463101"/>
            <a:ext cx="9681166" cy="3998358"/>
          </a:xfrm>
          <a:custGeom>
            <a:avLst/>
            <a:gdLst>
              <a:gd name="connsiteX0" fmla="*/ 9511970 w 9681166"/>
              <a:gd name="connsiteY0" fmla="*/ 1169239 h 3998358"/>
              <a:gd name="connsiteX1" fmla="*/ 6268158 w 9681166"/>
              <a:gd name="connsiteY1" fmla="*/ 3324644 h 3998358"/>
              <a:gd name="connsiteX2" fmla="*/ 2763842 w 9681166"/>
              <a:gd name="connsiteY2" fmla="*/ 2518151 h 3998358"/>
              <a:gd name="connsiteX3" fmla="*/ 0 w 9681166"/>
              <a:gd name="connsiteY3" fmla="*/ 996165 h 3998358"/>
              <a:gd name="connsiteX4" fmla="*/ 9511970 w 9681166"/>
              <a:gd name="connsiteY4" fmla="*/ 1169239 h 399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81166" h="3998358">
                <a:moveTo>
                  <a:pt x="9511970" y="1169239"/>
                </a:moveTo>
                <a:cubicBezTo>
                  <a:pt x="10347011" y="3649381"/>
                  <a:pt x="7904338" y="4844846"/>
                  <a:pt x="6268158" y="3324644"/>
                </a:cubicBezTo>
                <a:cubicBezTo>
                  <a:pt x="4480315" y="1665268"/>
                  <a:pt x="3857602" y="2771518"/>
                  <a:pt x="2763842" y="2518151"/>
                </a:cubicBezTo>
                <a:cubicBezTo>
                  <a:pt x="1978761" y="2336155"/>
                  <a:pt x="1343559" y="1235257"/>
                  <a:pt x="0" y="996165"/>
                </a:cubicBezTo>
                <a:cubicBezTo>
                  <a:pt x="2514044" y="152203"/>
                  <a:pt x="7426152" y="-820227"/>
                  <a:pt x="9511970" y="1169239"/>
                </a:cubicBezTo>
                <a:close/>
              </a:path>
            </a:pathLst>
          </a:custGeom>
          <a:gradFill>
            <a:gsLst>
              <a:gs pos="0">
                <a:srgbClr val="F31998"/>
              </a:gs>
              <a:gs pos="88000">
                <a:srgbClr val="FE809E">
                  <a:alpha val="0"/>
                </a:srgbClr>
              </a:gs>
            </a:gsLst>
            <a:lin ang="10800000" scaled="0"/>
          </a:gradFill>
          <a:ln w="178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-">
            <a:extLst>
              <a:ext uri="{FF2B5EF4-FFF2-40B4-BE49-F238E27FC236}">
                <a16:creationId xmlns:a16="http://schemas.microsoft.com/office/drawing/2014/main" id="{F1C6501F-A068-478C-A3F3-A12128974FE0}"/>
              </a:ext>
            </a:extLst>
          </p:cNvPr>
          <p:cNvSpPr/>
          <p:nvPr/>
        </p:nvSpPr>
        <p:spPr>
          <a:xfrm>
            <a:off x="5084350" y="-3814155"/>
            <a:ext cx="10659369" cy="5847869"/>
          </a:xfrm>
          <a:custGeom>
            <a:avLst/>
            <a:gdLst>
              <a:gd name="connsiteX0" fmla="*/ 0 w 10659369"/>
              <a:gd name="connsiteY0" fmla="*/ 2112017 h 5847869"/>
              <a:gd name="connsiteX1" fmla="*/ 2767411 w 10659369"/>
              <a:gd name="connsiteY1" fmla="*/ 2813237 h 5847869"/>
              <a:gd name="connsiteX2" fmla="*/ 4155576 w 10659369"/>
              <a:gd name="connsiteY2" fmla="*/ 4783077 h 5847869"/>
              <a:gd name="connsiteX3" fmla="*/ 7415447 w 10659369"/>
              <a:gd name="connsiteY3" fmla="*/ 5728743 h 5847869"/>
              <a:gd name="connsiteX4" fmla="*/ 8926728 w 10659369"/>
              <a:gd name="connsiteY4" fmla="*/ 5122090 h 5847869"/>
              <a:gd name="connsiteX5" fmla="*/ 10495105 w 10659369"/>
              <a:gd name="connsiteY5" fmla="*/ 5211303 h 5847869"/>
              <a:gd name="connsiteX6" fmla="*/ 8914238 w 10659369"/>
              <a:gd name="connsiteY6" fmla="*/ 1323368 h 5847869"/>
              <a:gd name="connsiteX7" fmla="*/ 4926384 w 10659369"/>
              <a:gd name="connsiteY7" fmla="*/ 11926 h 5847869"/>
              <a:gd name="connsiteX8" fmla="*/ 0 w 10659369"/>
              <a:gd name="connsiteY8" fmla="*/ 2112017 h 584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59369" h="5847869">
                <a:moveTo>
                  <a:pt x="0" y="2112017"/>
                </a:moveTo>
                <a:cubicBezTo>
                  <a:pt x="956372" y="1821181"/>
                  <a:pt x="2064406" y="2101312"/>
                  <a:pt x="2767411" y="2813237"/>
                </a:cubicBezTo>
                <a:cubicBezTo>
                  <a:pt x="3334810" y="3387774"/>
                  <a:pt x="3625647" y="4181776"/>
                  <a:pt x="4155576" y="4783077"/>
                </a:cubicBezTo>
                <a:cubicBezTo>
                  <a:pt x="4946010" y="5678783"/>
                  <a:pt x="6268159" y="6062402"/>
                  <a:pt x="7415447" y="5728743"/>
                </a:cubicBezTo>
                <a:cubicBezTo>
                  <a:pt x="7936456" y="5577080"/>
                  <a:pt x="8411072" y="5293380"/>
                  <a:pt x="8926728" y="5122090"/>
                </a:cubicBezTo>
                <a:cubicBezTo>
                  <a:pt x="9431678" y="4954368"/>
                  <a:pt x="10036547" y="4900840"/>
                  <a:pt x="10495105" y="5211303"/>
                </a:cubicBezTo>
                <a:cubicBezTo>
                  <a:pt x="11032172" y="3725002"/>
                  <a:pt x="10186426" y="2129860"/>
                  <a:pt x="8914238" y="1323368"/>
                </a:cubicBezTo>
                <a:cubicBezTo>
                  <a:pt x="7618855" y="457994"/>
                  <a:pt x="6451939" y="52964"/>
                  <a:pt x="4926384" y="11926"/>
                </a:cubicBezTo>
                <a:cubicBezTo>
                  <a:pt x="3236675" y="-86209"/>
                  <a:pt x="799356" y="404466"/>
                  <a:pt x="0" y="2112017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88000">
                <a:schemeClr val="bg1">
                  <a:alpha val="0"/>
                </a:schemeClr>
              </a:gs>
            </a:gsLst>
            <a:lin ang="10800000" scaled="0"/>
          </a:gradFill>
          <a:ln w="178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-">
            <a:extLst>
              <a:ext uri="{FF2B5EF4-FFF2-40B4-BE49-F238E27FC236}">
                <a16:creationId xmlns:a16="http://schemas.microsoft.com/office/drawing/2014/main" id="{6E70187B-9C0B-4029-8591-98AACD3F95E9}"/>
              </a:ext>
            </a:extLst>
          </p:cNvPr>
          <p:cNvSpPr/>
          <p:nvPr/>
        </p:nvSpPr>
        <p:spPr>
          <a:xfrm>
            <a:off x="2311276" y="4954859"/>
            <a:ext cx="13555143" cy="2712733"/>
          </a:xfrm>
          <a:custGeom>
            <a:avLst/>
            <a:gdLst>
              <a:gd name="connsiteX0" fmla="*/ 13555137 w 13555143"/>
              <a:gd name="connsiteY0" fmla="*/ 2712733 h 2712733"/>
              <a:gd name="connsiteX1" fmla="*/ 12682627 w 13555143"/>
              <a:gd name="connsiteY1" fmla="*/ 714345 h 2712733"/>
              <a:gd name="connsiteX2" fmla="*/ 10618220 w 13555143"/>
              <a:gd name="connsiteY2" fmla="*/ 9557 h 2712733"/>
              <a:gd name="connsiteX3" fmla="*/ 6755265 w 13555143"/>
              <a:gd name="connsiteY3" fmla="*/ 1205021 h 2712733"/>
              <a:gd name="connsiteX4" fmla="*/ 3984286 w 13555143"/>
              <a:gd name="connsiteY4" fmla="*/ 362843 h 2712733"/>
              <a:gd name="connsiteX5" fmla="*/ 1593358 w 13555143"/>
              <a:gd name="connsiteY5" fmla="*/ 691150 h 2712733"/>
              <a:gd name="connsiteX6" fmla="*/ 0 w 13555143"/>
              <a:gd name="connsiteY6" fmla="*/ 2502189 h 2712733"/>
              <a:gd name="connsiteX7" fmla="*/ 13555137 w 13555143"/>
              <a:gd name="connsiteY7" fmla="*/ 2712733 h 271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55143" h="2712733">
                <a:moveTo>
                  <a:pt x="13555137" y="2712733"/>
                </a:moveTo>
                <a:cubicBezTo>
                  <a:pt x="13556921" y="1965123"/>
                  <a:pt x="13232183" y="1221080"/>
                  <a:pt x="12682627" y="714345"/>
                </a:cubicBezTo>
                <a:cubicBezTo>
                  <a:pt x="12131285" y="207612"/>
                  <a:pt x="11364047" y="-54677"/>
                  <a:pt x="10618220" y="9557"/>
                </a:cubicBezTo>
                <a:cubicBezTo>
                  <a:pt x="9263955" y="125534"/>
                  <a:pt x="8113099" y="1237138"/>
                  <a:pt x="6755265" y="1205021"/>
                </a:cubicBezTo>
                <a:cubicBezTo>
                  <a:pt x="5786404" y="1181826"/>
                  <a:pt x="4931736" y="575172"/>
                  <a:pt x="3984286" y="362843"/>
                </a:cubicBezTo>
                <a:cubicBezTo>
                  <a:pt x="3183147" y="184415"/>
                  <a:pt x="2317773" y="302178"/>
                  <a:pt x="1593358" y="691150"/>
                </a:cubicBezTo>
                <a:cubicBezTo>
                  <a:pt x="868942" y="1080122"/>
                  <a:pt x="292621" y="1734951"/>
                  <a:pt x="0" y="2502189"/>
                </a:cubicBezTo>
                <a:lnTo>
                  <a:pt x="13555137" y="2712733"/>
                </a:lnTo>
                <a:close/>
              </a:path>
            </a:pathLst>
          </a:custGeom>
          <a:gradFill>
            <a:gsLst>
              <a:gs pos="0">
                <a:srgbClr val="F31998"/>
              </a:gs>
              <a:gs pos="88000">
                <a:srgbClr val="FE809E">
                  <a:alpha val="0"/>
                </a:srgbClr>
              </a:gs>
            </a:gsLst>
            <a:lin ang="10800000" scaled="0"/>
          </a:gradFill>
          <a:ln w="178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9" name="-">
            <a:extLst>
              <a:ext uri="{FF2B5EF4-FFF2-40B4-BE49-F238E27FC236}">
                <a16:creationId xmlns:a16="http://schemas.microsoft.com/office/drawing/2014/main" id="{52463F95-8B27-4955-8F10-370F14B4B8CD}"/>
              </a:ext>
            </a:extLst>
          </p:cNvPr>
          <p:cNvSpPr/>
          <p:nvPr/>
        </p:nvSpPr>
        <p:spPr>
          <a:xfrm>
            <a:off x="7750624" y="3753560"/>
            <a:ext cx="7844457" cy="6221767"/>
          </a:xfrm>
          <a:custGeom>
            <a:avLst/>
            <a:gdLst>
              <a:gd name="connsiteX0" fmla="*/ 941098 w 7844457"/>
              <a:gd name="connsiteY0" fmla="*/ 6221767 h 6221767"/>
              <a:gd name="connsiteX1" fmla="*/ 1831451 w 7844457"/>
              <a:gd name="connsiteY1" fmla="*/ 1796765 h 6221767"/>
              <a:gd name="connsiteX2" fmla="*/ 2798528 w 7844457"/>
              <a:gd name="connsiteY2" fmla="*/ 2608610 h 6221767"/>
              <a:gd name="connsiteX3" fmla="*/ 2561220 w 7844457"/>
              <a:gd name="connsiteY3" fmla="*/ 3136755 h 6221767"/>
              <a:gd name="connsiteX4" fmla="*/ 2163327 w 7844457"/>
              <a:gd name="connsiteY4" fmla="*/ 2801312 h 6221767"/>
              <a:gd name="connsiteX5" fmla="*/ 4188479 w 7844457"/>
              <a:gd name="connsiteY5" fmla="*/ 822550 h 6221767"/>
              <a:gd name="connsiteX6" fmla="*/ 5598056 w 7844457"/>
              <a:gd name="connsiteY6" fmla="*/ 1140152 h 6221767"/>
              <a:gd name="connsiteX7" fmla="*/ 7844458 w 7844457"/>
              <a:gd name="connsiteY7" fmla="*/ 0 h 622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44457" h="6221767">
                <a:moveTo>
                  <a:pt x="941098" y="6221767"/>
                </a:moveTo>
                <a:cubicBezTo>
                  <a:pt x="-464911" y="5070910"/>
                  <a:pt x="-395324" y="1655807"/>
                  <a:pt x="1831451" y="1796765"/>
                </a:cubicBezTo>
                <a:cubicBezTo>
                  <a:pt x="2279305" y="1825313"/>
                  <a:pt x="2693257" y="2173247"/>
                  <a:pt x="2798528" y="2608610"/>
                </a:cubicBezTo>
                <a:cubicBezTo>
                  <a:pt x="2850273" y="2820938"/>
                  <a:pt x="2777117" y="3106422"/>
                  <a:pt x="2561220" y="3136755"/>
                </a:cubicBezTo>
                <a:cubicBezTo>
                  <a:pt x="2375655" y="3161736"/>
                  <a:pt x="2206149" y="2983308"/>
                  <a:pt x="2163327" y="2801312"/>
                </a:cubicBezTo>
                <a:cubicBezTo>
                  <a:pt x="1902822" y="1716473"/>
                  <a:pt x="2953760" y="594163"/>
                  <a:pt x="4188479" y="822550"/>
                </a:cubicBezTo>
                <a:cubicBezTo>
                  <a:pt x="4663096" y="909980"/>
                  <a:pt x="5125223" y="1047370"/>
                  <a:pt x="5598056" y="1140152"/>
                </a:cubicBezTo>
                <a:cubicBezTo>
                  <a:pt x="6483056" y="1381029"/>
                  <a:pt x="7803420" y="1084839"/>
                  <a:pt x="7844458" y="0"/>
                </a:cubicBezTo>
              </a:path>
            </a:pathLst>
          </a:custGeom>
          <a:noFill/>
          <a:ln w="17843" cap="flat">
            <a:solidFill>
              <a:srgbClr val="383838">
                <a:alpha val="50000"/>
              </a:srgb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-">
            <a:extLst>
              <a:ext uri="{FF2B5EF4-FFF2-40B4-BE49-F238E27FC236}">
                <a16:creationId xmlns:a16="http://schemas.microsoft.com/office/drawing/2014/main" id="{FB9117F7-E73C-4E85-BB62-C2D2028D0C13}"/>
              </a:ext>
            </a:extLst>
          </p:cNvPr>
          <p:cNvSpPr/>
          <p:nvPr/>
        </p:nvSpPr>
        <p:spPr>
          <a:xfrm>
            <a:off x="-1565017" y="-2243223"/>
            <a:ext cx="6990398" cy="4021296"/>
          </a:xfrm>
          <a:custGeom>
            <a:avLst/>
            <a:gdLst>
              <a:gd name="connsiteX0" fmla="*/ 682161 w 6990398"/>
              <a:gd name="connsiteY0" fmla="*/ 0 h 4021296"/>
              <a:gd name="connsiteX1" fmla="*/ 1767000 w 6990398"/>
              <a:gd name="connsiteY1" fmla="*/ 3763036 h 4021296"/>
              <a:gd name="connsiteX2" fmla="*/ 3581608 w 6990398"/>
              <a:gd name="connsiteY2" fmla="*/ 2144699 h 4021296"/>
              <a:gd name="connsiteX3" fmla="*/ 5289159 w 6990398"/>
              <a:gd name="connsiteY3" fmla="*/ 2271382 h 4021296"/>
              <a:gd name="connsiteX4" fmla="*/ 6959241 w 6990398"/>
              <a:gd name="connsiteY4" fmla="*/ 203407 h 402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90398" h="4021296">
                <a:moveTo>
                  <a:pt x="682161" y="0"/>
                </a:moveTo>
                <a:cubicBezTo>
                  <a:pt x="-593596" y="1281109"/>
                  <a:pt x="5921" y="5031656"/>
                  <a:pt x="1767000" y="3763036"/>
                </a:cubicBezTo>
                <a:cubicBezTo>
                  <a:pt x="2337968" y="3204558"/>
                  <a:pt x="2730509" y="2303499"/>
                  <a:pt x="3581608" y="2144699"/>
                </a:cubicBezTo>
                <a:cubicBezTo>
                  <a:pt x="4143655" y="2030505"/>
                  <a:pt x="4716407" y="2291009"/>
                  <a:pt x="5289159" y="2271382"/>
                </a:cubicBezTo>
                <a:cubicBezTo>
                  <a:pt x="6327607" y="2257108"/>
                  <a:pt x="7164432" y="1222229"/>
                  <a:pt x="6959241" y="203407"/>
                </a:cubicBezTo>
              </a:path>
            </a:pathLst>
          </a:custGeom>
          <a:noFill/>
          <a:ln w="17843" cap="flat">
            <a:solidFill>
              <a:srgbClr val="383838">
                <a:alpha val="50000"/>
              </a:srgb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-">
            <a:extLst>
              <a:ext uri="{FF2B5EF4-FFF2-40B4-BE49-F238E27FC236}">
                <a16:creationId xmlns:a16="http://schemas.microsoft.com/office/drawing/2014/main" id="{BD454590-AE53-4844-B8FB-7409A90FECF4}"/>
              </a:ext>
            </a:extLst>
          </p:cNvPr>
          <p:cNvSpPr/>
          <p:nvPr/>
        </p:nvSpPr>
        <p:spPr>
          <a:xfrm>
            <a:off x="8893768" y="-889816"/>
            <a:ext cx="6596464" cy="2638284"/>
          </a:xfrm>
          <a:custGeom>
            <a:avLst/>
            <a:gdLst>
              <a:gd name="connsiteX0" fmla="*/ 0 w 6596464"/>
              <a:gd name="connsiteY0" fmla="*/ 86035 h 2638284"/>
              <a:gd name="connsiteX1" fmla="*/ 1247209 w 6596464"/>
              <a:gd name="connsiteY1" fmla="*/ 412558 h 2638284"/>
              <a:gd name="connsiteX2" fmla="*/ 1377461 w 6596464"/>
              <a:gd name="connsiteY2" fmla="*/ 2221813 h 2638284"/>
              <a:gd name="connsiteX3" fmla="*/ 1149074 w 6596464"/>
              <a:gd name="connsiteY3" fmla="*/ 1798939 h 2638284"/>
              <a:gd name="connsiteX4" fmla="*/ 2728157 w 6596464"/>
              <a:gd name="connsiteY4" fmla="*/ 535673 h 2638284"/>
              <a:gd name="connsiteX5" fmla="*/ 3713077 w 6596464"/>
              <a:gd name="connsiteY5" fmla="*/ 1329675 h 2638284"/>
              <a:gd name="connsiteX6" fmla="*/ 3870093 w 6596464"/>
              <a:gd name="connsiteY6" fmla="*/ 2164716 h 2638284"/>
              <a:gd name="connsiteX7" fmla="*/ 6596465 w 6596464"/>
              <a:gd name="connsiteY7" fmla="*/ 1591963 h 263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96464" h="2638284">
                <a:moveTo>
                  <a:pt x="0" y="86035"/>
                </a:moveTo>
                <a:cubicBezTo>
                  <a:pt x="410383" y="-133430"/>
                  <a:pt x="902844" y="100310"/>
                  <a:pt x="1247209" y="412558"/>
                </a:cubicBezTo>
                <a:cubicBezTo>
                  <a:pt x="1755727" y="872901"/>
                  <a:pt x="1964487" y="2134383"/>
                  <a:pt x="1377461" y="2221813"/>
                </a:cubicBezTo>
                <a:cubicBezTo>
                  <a:pt x="1232935" y="2223597"/>
                  <a:pt x="1109819" y="2039817"/>
                  <a:pt x="1149074" y="1798939"/>
                </a:cubicBezTo>
                <a:cubicBezTo>
                  <a:pt x="1261483" y="1111994"/>
                  <a:pt x="2183953" y="651651"/>
                  <a:pt x="2728157" y="535673"/>
                </a:cubicBezTo>
                <a:cubicBezTo>
                  <a:pt x="3343732" y="405421"/>
                  <a:pt x="3639921" y="592769"/>
                  <a:pt x="3713077" y="1329675"/>
                </a:cubicBezTo>
                <a:cubicBezTo>
                  <a:pt x="3736272" y="1559846"/>
                  <a:pt x="3779095" y="1950603"/>
                  <a:pt x="3870093" y="2164716"/>
                </a:cubicBezTo>
                <a:cubicBezTo>
                  <a:pt x="4316162" y="3217438"/>
                  <a:pt x="5984459" y="2284262"/>
                  <a:pt x="6596465" y="1591963"/>
                </a:cubicBezTo>
              </a:path>
            </a:pathLst>
          </a:custGeom>
          <a:noFill/>
          <a:ln w="17843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Lorem ipsum koncone sam memet saiki ndue kantor dewe, sugih nemen saiki wonge lek">
            <a:extLst>
              <a:ext uri="{FF2B5EF4-FFF2-40B4-BE49-F238E27FC236}">
                <a16:creationId xmlns:a16="http://schemas.microsoft.com/office/drawing/2014/main" id="{06206186-8DB6-45FF-85BB-3E2C3F5B4A5A}"/>
              </a:ext>
            </a:extLst>
          </p:cNvPr>
          <p:cNvSpPr/>
          <p:nvPr/>
        </p:nvSpPr>
        <p:spPr>
          <a:xfrm>
            <a:off x="2411735" y="1310196"/>
            <a:ext cx="73685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posuere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est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et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ornare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dapibus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risus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odio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iaculis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leo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Lexend" pitchFamily="2" charset="0"/>
            </a:endParaRPr>
          </a:p>
        </p:txBody>
      </p:sp>
      <p:sp>
        <p:nvSpPr>
          <p:cNvPr id="47" name="Study For High School">
            <a:extLst>
              <a:ext uri="{FF2B5EF4-FFF2-40B4-BE49-F238E27FC236}">
                <a16:creationId xmlns:a16="http://schemas.microsoft.com/office/drawing/2014/main" id="{F55CAA17-486D-482B-B825-0DDE69679A93}"/>
              </a:ext>
            </a:extLst>
          </p:cNvPr>
          <p:cNvSpPr txBox="1"/>
          <p:nvPr/>
        </p:nvSpPr>
        <p:spPr>
          <a:xfrm>
            <a:off x="1922003" y="651857"/>
            <a:ext cx="8347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  <a:cs typeface="Times New Roman" panose="02020603050405020304" pitchFamily="18" charset="0"/>
              </a:rPr>
              <a:t>Choose The </a:t>
            </a:r>
            <a:r>
              <a:rPr lang="en-US" sz="4000" b="1" dirty="0">
                <a:solidFill>
                  <a:srgbClr val="FE809E"/>
                </a:solidFill>
                <a:latin typeface="Lexend" pitchFamily="2" charset="0"/>
                <a:cs typeface="Times New Roman" panose="02020603050405020304" pitchFamily="18" charset="0"/>
              </a:rPr>
              <a:t>Offer You Need</a:t>
            </a:r>
            <a:endParaRPr lang="en-ID" sz="4000" dirty="0">
              <a:solidFill>
                <a:srgbClr val="FE809E"/>
              </a:solidFill>
              <a:latin typeface="Lexend" pitchFamily="2" charset="0"/>
              <a:cs typeface="Times New Roman" panose="02020603050405020304" pitchFamily="18" charset="0"/>
            </a:endParaRPr>
          </a:p>
        </p:txBody>
      </p:sp>
      <p:pic>
        <p:nvPicPr>
          <p:cNvPr id="48" name="YOUR LOGO">
            <a:extLst>
              <a:ext uri="{FF2B5EF4-FFF2-40B4-BE49-F238E27FC236}">
                <a16:creationId xmlns:a16="http://schemas.microsoft.com/office/drawing/2014/main" id="{5D1F9EE4-00DF-4CA3-A3F0-72B6989A17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309" y="273205"/>
            <a:ext cx="602609" cy="141429"/>
          </a:xfrm>
          <a:prstGeom prst="rect">
            <a:avLst/>
          </a:prstGeom>
        </p:spPr>
      </p:pic>
      <p:sp>
        <p:nvSpPr>
          <p:cNvPr id="59" name="www.yourdomain.com">
            <a:extLst>
              <a:ext uri="{FF2B5EF4-FFF2-40B4-BE49-F238E27FC236}">
                <a16:creationId xmlns:a16="http://schemas.microsoft.com/office/drawing/2014/main" id="{5B08461C-12CA-43DF-9039-A6BC8C8B0F73}"/>
              </a:ext>
            </a:extLst>
          </p:cNvPr>
          <p:cNvSpPr txBox="1"/>
          <p:nvPr/>
        </p:nvSpPr>
        <p:spPr>
          <a:xfrm>
            <a:off x="10120219" y="241349"/>
            <a:ext cx="1848583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>
                <a:solidFill>
                  <a:schemeClr val="bg2"/>
                </a:solidFill>
                <a:latin typeface="Lexend" pitchFamily="2" charset="0"/>
                <a:cs typeface="Times New Roman" panose="02020603050405020304" pitchFamily="18" charset="0"/>
              </a:rPr>
              <a:t>www.yourdomain.com</a:t>
            </a:r>
          </a:p>
        </p:txBody>
      </p:sp>
      <p:sp>
        <p:nvSpPr>
          <p:cNvPr id="75" name="-">
            <a:extLst>
              <a:ext uri="{FF2B5EF4-FFF2-40B4-BE49-F238E27FC236}">
                <a16:creationId xmlns:a16="http://schemas.microsoft.com/office/drawing/2014/main" id="{C833F2A3-390E-4D1B-BDD7-176CC4A9B154}"/>
              </a:ext>
            </a:extLst>
          </p:cNvPr>
          <p:cNvSpPr/>
          <p:nvPr/>
        </p:nvSpPr>
        <p:spPr>
          <a:xfrm>
            <a:off x="730558" y="2149927"/>
            <a:ext cx="3205764" cy="4348205"/>
          </a:xfrm>
          <a:custGeom>
            <a:avLst/>
            <a:gdLst>
              <a:gd name="connsiteX0" fmla="*/ 2531678 w 2531678"/>
              <a:gd name="connsiteY0" fmla="*/ 222960 h 4674972"/>
              <a:gd name="connsiteX1" fmla="*/ 2531678 w 2531678"/>
              <a:gd name="connsiteY1" fmla="*/ 4452012 h 4674972"/>
              <a:gd name="connsiteX2" fmla="*/ 2308718 w 2531678"/>
              <a:gd name="connsiteY2" fmla="*/ 4674972 h 4674972"/>
              <a:gd name="connsiteX3" fmla="*/ 222960 w 2531678"/>
              <a:gd name="connsiteY3" fmla="*/ 4674972 h 4674972"/>
              <a:gd name="connsiteX4" fmla="*/ 0 w 2531678"/>
              <a:gd name="connsiteY4" fmla="*/ 4452012 h 4674972"/>
              <a:gd name="connsiteX5" fmla="*/ 0 w 2531678"/>
              <a:gd name="connsiteY5" fmla="*/ 222960 h 4674972"/>
              <a:gd name="connsiteX6" fmla="*/ 222960 w 2531678"/>
              <a:gd name="connsiteY6" fmla="*/ 0 h 4674972"/>
              <a:gd name="connsiteX7" fmla="*/ 2308718 w 2531678"/>
              <a:gd name="connsiteY7" fmla="*/ 0 h 4674972"/>
              <a:gd name="connsiteX8" fmla="*/ 2531678 w 2531678"/>
              <a:gd name="connsiteY8" fmla="*/ 222960 h 4674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1678" h="4674972">
                <a:moveTo>
                  <a:pt x="2531678" y="222960"/>
                </a:moveTo>
                <a:lnTo>
                  <a:pt x="2531678" y="4452012"/>
                </a:lnTo>
                <a:cubicBezTo>
                  <a:pt x="2531678" y="4575000"/>
                  <a:pt x="2430986" y="4674972"/>
                  <a:pt x="2308718" y="4674972"/>
                </a:cubicBezTo>
                <a:lnTo>
                  <a:pt x="222960" y="4674972"/>
                </a:lnTo>
                <a:cubicBezTo>
                  <a:pt x="100692" y="4674972"/>
                  <a:pt x="0" y="4575000"/>
                  <a:pt x="0" y="4452012"/>
                </a:cubicBezTo>
                <a:lnTo>
                  <a:pt x="0" y="222960"/>
                </a:lnTo>
                <a:cubicBezTo>
                  <a:pt x="0" y="100692"/>
                  <a:pt x="100692" y="0"/>
                  <a:pt x="222960" y="0"/>
                </a:cubicBezTo>
                <a:lnTo>
                  <a:pt x="2308718" y="0"/>
                </a:lnTo>
                <a:cubicBezTo>
                  <a:pt x="2430986" y="0"/>
                  <a:pt x="2531678" y="100692"/>
                  <a:pt x="2531678" y="222960"/>
                </a:cubicBezTo>
                <a:close/>
              </a:path>
            </a:pathLst>
          </a:custGeom>
          <a:solidFill>
            <a:schemeClr val="bg1"/>
          </a:solidFill>
          <a:ln w="7171" cap="flat">
            <a:noFill/>
            <a:prstDash val="solid"/>
            <a:miter/>
          </a:ln>
          <a:effectLst>
            <a:outerShdw blurRad="1270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-">
            <a:extLst>
              <a:ext uri="{FF2B5EF4-FFF2-40B4-BE49-F238E27FC236}">
                <a16:creationId xmlns:a16="http://schemas.microsoft.com/office/drawing/2014/main" id="{63B066E0-8A7A-4592-AA7E-8133C1EDDA6A}"/>
              </a:ext>
            </a:extLst>
          </p:cNvPr>
          <p:cNvSpPr/>
          <p:nvPr/>
        </p:nvSpPr>
        <p:spPr>
          <a:xfrm>
            <a:off x="730558" y="2312169"/>
            <a:ext cx="3205764" cy="1429479"/>
          </a:xfrm>
          <a:custGeom>
            <a:avLst/>
            <a:gdLst>
              <a:gd name="connsiteX0" fmla="*/ 2531678 w 2531678"/>
              <a:gd name="connsiteY0" fmla="*/ 222960 h 1536904"/>
              <a:gd name="connsiteX1" fmla="*/ 2531678 w 2531678"/>
              <a:gd name="connsiteY1" fmla="*/ 1366530 h 1536904"/>
              <a:gd name="connsiteX2" fmla="*/ 2366256 w 2531678"/>
              <a:gd name="connsiteY2" fmla="*/ 1460749 h 1536904"/>
              <a:gd name="connsiteX3" fmla="*/ 1829713 w 2531678"/>
              <a:gd name="connsiteY3" fmla="*/ 1460030 h 1536904"/>
              <a:gd name="connsiteX4" fmla="*/ 1408965 w 2531678"/>
              <a:gd name="connsiteY4" fmla="*/ 1070928 h 1536904"/>
              <a:gd name="connsiteX5" fmla="*/ 1025617 w 2531678"/>
              <a:gd name="connsiteY5" fmla="*/ 1214774 h 1536904"/>
              <a:gd name="connsiteX6" fmla="*/ 666723 w 2531678"/>
              <a:gd name="connsiteY6" fmla="*/ 1474414 h 1536904"/>
              <a:gd name="connsiteX7" fmla="*/ 203541 w 2531678"/>
              <a:gd name="connsiteY7" fmla="*/ 1365092 h 1536904"/>
              <a:gd name="connsiteX8" fmla="*/ 0 w 2531678"/>
              <a:gd name="connsiteY8" fmla="*/ 1240666 h 1536904"/>
              <a:gd name="connsiteX9" fmla="*/ 0 w 2531678"/>
              <a:gd name="connsiteY9" fmla="*/ 222960 h 1536904"/>
              <a:gd name="connsiteX10" fmla="*/ 222960 w 2531678"/>
              <a:gd name="connsiteY10" fmla="*/ 0 h 1536904"/>
              <a:gd name="connsiteX11" fmla="*/ 2308718 w 2531678"/>
              <a:gd name="connsiteY11" fmla="*/ 0 h 1536904"/>
              <a:gd name="connsiteX12" fmla="*/ 2531678 w 2531678"/>
              <a:gd name="connsiteY12" fmla="*/ 222960 h 153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31678" h="1536904">
                <a:moveTo>
                  <a:pt x="2531678" y="222960"/>
                </a:moveTo>
                <a:lnTo>
                  <a:pt x="2531678" y="1366530"/>
                </a:lnTo>
                <a:cubicBezTo>
                  <a:pt x="2477736" y="1401053"/>
                  <a:pt x="2422356" y="1433418"/>
                  <a:pt x="2366256" y="1460749"/>
                </a:cubicBezTo>
                <a:cubicBezTo>
                  <a:pt x="2192922" y="1545618"/>
                  <a:pt x="1992258" y="1577983"/>
                  <a:pt x="1829713" y="1460030"/>
                </a:cubicBezTo>
                <a:cubicBezTo>
                  <a:pt x="1678675" y="1349988"/>
                  <a:pt x="1575107" y="1121993"/>
                  <a:pt x="1408965" y="1070928"/>
                </a:cubicBezTo>
                <a:cubicBezTo>
                  <a:pt x="1275908" y="1029932"/>
                  <a:pt x="1140694" y="1114801"/>
                  <a:pt x="1025617" y="1214774"/>
                </a:cubicBezTo>
                <a:cubicBezTo>
                  <a:pt x="910541" y="1314746"/>
                  <a:pt x="799780" y="1434138"/>
                  <a:pt x="666723" y="1474414"/>
                </a:cubicBezTo>
                <a:cubicBezTo>
                  <a:pt x="511370" y="1521883"/>
                  <a:pt x="349544" y="1452118"/>
                  <a:pt x="203541" y="1365092"/>
                </a:cubicBezTo>
                <a:cubicBezTo>
                  <a:pt x="135934" y="1324815"/>
                  <a:pt x="68327" y="1280223"/>
                  <a:pt x="0" y="1240666"/>
                </a:cubicBezTo>
                <a:lnTo>
                  <a:pt x="0" y="222960"/>
                </a:lnTo>
                <a:cubicBezTo>
                  <a:pt x="0" y="100692"/>
                  <a:pt x="100692" y="0"/>
                  <a:pt x="222960" y="0"/>
                </a:cubicBezTo>
                <a:lnTo>
                  <a:pt x="2308718" y="0"/>
                </a:lnTo>
                <a:cubicBezTo>
                  <a:pt x="2430986" y="0"/>
                  <a:pt x="2531678" y="100692"/>
                  <a:pt x="2531678" y="222960"/>
                </a:cubicBezTo>
                <a:close/>
              </a:path>
            </a:pathLst>
          </a:custGeom>
          <a:gradFill>
            <a:gsLst>
              <a:gs pos="0">
                <a:srgbClr val="F31998"/>
              </a:gs>
              <a:gs pos="100000">
                <a:srgbClr val="FE809E"/>
              </a:gs>
            </a:gsLst>
            <a:lin ang="0" scaled="0"/>
          </a:gradFill>
          <a:ln w="71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-">
            <a:extLst>
              <a:ext uri="{FF2B5EF4-FFF2-40B4-BE49-F238E27FC236}">
                <a16:creationId xmlns:a16="http://schemas.microsoft.com/office/drawing/2014/main" id="{B755E1EB-9972-445F-93A9-275FA3CB53D6}"/>
              </a:ext>
            </a:extLst>
          </p:cNvPr>
          <p:cNvSpPr/>
          <p:nvPr/>
        </p:nvSpPr>
        <p:spPr>
          <a:xfrm>
            <a:off x="730558" y="2149927"/>
            <a:ext cx="3205764" cy="1429479"/>
          </a:xfrm>
          <a:custGeom>
            <a:avLst/>
            <a:gdLst>
              <a:gd name="connsiteX0" fmla="*/ 2531678 w 2531678"/>
              <a:gd name="connsiteY0" fmla="*/ 222960 h 1536904"/>
              <a:gd name="connsiteX1" fmla="*/ 2531678 w 2531678"/>
              <a:gd name="connsiteY1" fmla="*/ 1366530 h 1536904"/>
              <a:gd name="connsiteX2" fmla="*/ 2366256 w 2531678"/>
              <a:gd name="connsiteY2" fmla="*/ 1460749 h 1536904"/>
              <a:gd name="connsiteX3" fmla="*/ 1829713 w 2531678"/>
              <a:gd name="connsiteY3" fmla="*/ 1460030 h 1536904"/>
              <a:gd name="connsiteX4" fmla="*/ 1408965 w 2531678"/>
              <a:gd name="connsiteY4" fmla="*/ 1070928 h 1536904"/>
              <a:gd name="connsiteX5" fmla="*/ 1025617 w 2531678"/>
              <a:gd name="connsiteY5" fmla="*/ 1214774 h 1536904"/>
              <a:gd name="connsiteX6" fmla="*/ 666723 w 2531678"/>
              <a:gd name="connsiteY6" fmla="*/ 1474414 h 1536904"/>
              <a:gd name="connsiteX7" fmla="*/ 203541 w 2531678"/>
              <a:gd name="connsiteY7" fmla="*/ 1365092 h 1536904"/>
              <a:gd name="connsiteX8" fmla="*/ 0 w 2531678"/>
              <a:gd name="connsiteY8" fmla="*/ 1240666 h 1536904"/>
              <a:gd name="connsiteX9" fmla="*/ 0 w 2531678"/>
              <a:gd name="connsiteY9" fmla="*/ 222960 h 1536904"/>
              <a:gd name="connsiteX10" fmla="*/ 222960 w 2531678"/>
              <a:gd name="connsiteY10" fmla="*/ 0 h 1536904"/>
              <a:gd name="connsiteX11" fmla="*/ 2308718 w 2531678"/>
              <a:gd name="connsiteY11" fmla="*/ 0 h 1536904"/>
              <a:gd name="connsiteX12" fmla="*/ 2531678 w 2531678"/>
              <a:gd name="connsiteY12" fmla="*/ 222960 h 153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31678" h="1536904">
                <a:moveTo>
                  <a:pt x="2531678" y="222960"/>
                </a:moveTo>
                <a:lnTo>
                  <a:pt x="2531678" y="1366530"/>
                </a:lnTo>
                <a:cubicBezTo>
                  <a:pt x="2477736" y="1401053"/>
                  <a:pt x="2422356" y="1433418"/>
                  <a:pt x="2366256" y="1460749"/>
                </a:cubicBezTo>
                <a:cubicBezTo>
                  <a:pt x="2192922" y="1545618"/>
                  <a:pt x="1992258" y="1577983"/>
                  <a:pt x="1829713" y="1460030"/>
                </a:cubicBezTo>
                <a:cubicBezTo>
                  <a:pt x="1678675" y="1349988"/>
                  <a:pt x="1575107" y="1121993"/>
                  <a:pt x="1408965" y="1070928"/>
                </a:cubicBezTo>
                <a:cubicBezTo>
                  <a:pt x="1275908" y="1029932"/>
                  <a:pt x="1140694" y="1114801"/>
                  <a:pt x="1025617" y="1214774"/>
                </a:cubicBezTo>
                <a:cubicBezTo>
                  <a:pt x="910541" y="1314746"/>
                  <a:pt x="799780" y="1434138"/>
                  <a:pt x="666723" y="1474414"/>
                </a:cubicBezTo>
                <a:cubicBezTo>
                  <a:pt x="511370" y="1521883"/>
                  <a:pt x="349544" y="1452118"/>
                  <a:pt x="203541" y="1365092"/>
                </a:cubicBezTo>
                <a:cubicBezTo>
                  <a:pt x="135934" y="1324815"/>
                  <a:pt x="68327" y="1280223"/>
                  <a:pt x="0" y="1240666"/>
                </a:cubicBezTo>
                <a:lnTo>
                  <a:pt x="0" y="222960"/>
                </a:lnTo>
                <a:cubicBezTo>
                  <a:pt x="0" y="100692"/>
                  <a:pt x="100692" y="0"/>
                  <a:pt x="222960" y="0"/>
                </a:cubicBezTo>
                <a:lnTo>
                  <a:pt x="2308718" y="0"/>
                </a:lnTo>
                <a:cubicBezTo>
                  <a:pt x="2430986" y="0"/>
                  <a:pt x="2531678" y="100692"/>
                  <a:pt x="2531678" y="222960"/>
                </a:cubicBezTo>
                <a:close/>
              </a:path>
            </a:pathLst>
          </a:custGeom>
          <a:gradFill>
            <a:gsLst>
              <a:gs pos="0">
                <a:srgbClr val="F31998"/>
              </a:gs>
              <a:gs pos="100000">
                <a:srgbClr val="FE809E"/>
              </a:gs>
            </a:gsLst>
            <a:lin ang="10800000" scaled="0"/>
          </a:gradFill>
          <a:ln w="71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-">
            <a:extLst>
              <a:ext uri="{FF2B5EF4-FFF2-40B4-BE49-F238E27FC236}">
                <a16:creationId xmlns:a16="http://schemas.microsoft.com/office/drawing/2014/main" id="{88E6CD2B-F1FF-40AB-8429-D5C4B57D9775}"/>
              </a:ext>
            </a:extLst>
          </p:cNvPr>
          <p:cNvSpPr/>
          <p:nvPr/>
        </p:nvSpPr>
        <p:spPr>
          <a:xfrm>
            <a:off x="1357127" y="2438399"/>
            <a:ext cx="1952625" cy="447675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BASIC">
            <a:extLst>
              <a:ext uri="{FF2B5EF4-FFF2-40B4-BE49-F238E27FC236}">
                <a16:creationId xmlns:a16="http://schemas.microsoft.com/office/drawing/2014/main" id="{83F9A10A-E544-420F-BEE2-C9304F844FAB}"/>
              </a:ext>
            </a:extLst>
          </p:cNvPr>
          <p:cNvSpPr txBox="1"/>
          <p:nvPr/>
        </p:nvSpPr>
        <p:spPr>
          <a:xfrm>
            <a:off x="1875621" y="247424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exend" pitchFamily="2" charset="0"/>
              </a:rPr>
              <a:t>BASIC</a:t>
            </a:r>
          </a:p>
        </p:txBody>
      </p:sp>
      <p:sp>
        <p:nvSpPr>
          <p:cNvPr id="80" name="$10">
            <a:extLst>
              <a:ext uri="{FF2B5EF4-FFF2-40B4-BE49-F238E27FC236}">
                <a16:creationId xmlns:a16="http://schemas.microsoft.com/office/drawing/2014/main" id="{7D5AE85B-6441-419D-967B-5FD69558A6D3}"/>
              </a:ext>
            </a:extLst>
          </p:cNvPr>
          <p:cNvSpPr txBox="1"/>
          <p:nvPr/>
        </p:nvSpPr>
        <p:spPr>
          <a:xfrm>
            <a:off x="1523655" y="3584289"/>
            <a:ext cx="984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$10</a:t>
            </a:r>
          </a:p>
        </p:txBody>
      </p:sp>
      <p:sp>
        <p:nvSpPr>
          <p:cNvPr id="81" name="Lorem ipsum dolor sit amet, consectetur adipiscing elit. Ut posuere, est et ornare dapibus, risus odio iaculis leo">
            <a:extLst>
              <a:ext uri="{FF2B5EF4-FFF2-40B4-BE49-F238E27FC236}">
                <a16:creationId xmlns:a16="http://schemas.microsoft.com/office/drawing/2014/main" id="{4BB8359F-6407-47BD-92F4-72AF64CE5B86}"/>
              </a:ext>
            </a:extLst>
          </p:cNvPr>
          <p:cNvSpPr txBox="1"/>
          <p:nvPr/>
        </p:nvSpPr>
        <p:spPr>
          <a:xfrm>
            <a:off x="1098056" y="4168794"/>
            <a:ext cx="2470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Lorem ipsum dolor sit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amet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consectetur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adipiscing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elit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. Ut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posuere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est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et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ornare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dapibus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risus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odio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iaculis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leo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Lexend" pitchFamily="2" charset="0"/>
            </a:endParaRPr>
          </a:p>
        </p:txBody>
      </p:sp>
      <p:sp>
        <p:nvSpPr>
          <p:cNvPr id="82" name="/ month">
            <a:extLst>
              <a:ext uri="{FF2B5EF4-FFF2-40B4-BE49-F238E27FC236}">
                <a16:creationId xmlns:a16="http://schemas.microsoft.com/office/drawing/2014/main" id="{601553B1-53C8-4405-8F55-20F8D82734E8}"/>
              </a:ext>
            </a:extLst>
          </p:cNvPr>
          <p:cNvSpPr txBox="1"/>
          <p:nvPr/>
        </p:nvSpPr>
        <p:spPr>
          <a:xfrm>
            <a:off x="2321619" y="3842339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/month</a:t>
            </a:r>
          </a:p>
        </p:txBody>
      </p:sp>
      <p:sp>
        <p:nvSpPr>
          <p:cNvPr id="83" name="-">
            <a:extLst>
              <a:ext uri="{FF2B5EF4-FFF2-40B4-BE49-F238E27FC236}">
                <a16:creationId xmlns:a16="http://schemas.microsoft.com/office/drawing/2014/main" id="{B8B8782B-FA9B-4192-8F88-398436E4D5C4}"/>
              </a:ext>
            </a:extLst>
          </p:cNvPr>
          <p:cNvSpPr/>
          <p:nvPr/>
        </p:nvSpPr>
        <p:spPr>
          <a:xfrm>
            <a:off x="878347" y="4555994"/>
            <a:ext cx="2910184" cy="2997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V">
            <a:extLst>
              <a:ext uri="{FF2B5EF4-FFF2-40B4-BE49-F238E27FC236}">
                <a16:creationId xmlns:a16="http://schemas.microsoft.com/office/drawing/2014/main" id="{1290414A-9294-4EB8-8750-F8A907740C80}"/>
              </a:ext>
            </a:extLst>
          </p:cNvPr>
          <p:cNvGrpSpPr/>
          <p:nvPr/>
        </p:nvGrpSpPr>
        <p:grpSpPr>
          <a:xfrm>
            <a:off x="1329746" y="4585961"/>
            <a:ext cx="2007387" cy="230832"/>
            <a:chOff x="4442285" y="4796574"/>
            <a:chExt cx="2007387" cy="230832"/>
          </a:xfrm>
        </p:grpSpPr>
        <p:sp>
          <p:nvSpPr>
            <p:cNvPr id="85" name="-">
              <a:extLst>
                <a:ext uri="{FF2B5EF4-FFF2-40B4-BE49-F238E27FC236}">
                  <a16:creationId xmlns:a16="http://schemas.microsoft.com/office/drawing/2014/main" id="{4BBB9079-0748-4753-A0A2-BC420DFECCE6}"/>
                </a:ext>
              </a:extLst>
            </p:cNvPr>
            <p:cNvSpPr/>
            <p:nvPr/>
          </p:nvSpPr>
          <p:spPr>
            <a:xfrm>
              <a:off x="4442285" y="4827686"/>
              <a:ext cx="171628" cy="169764"/>
            </a:xfrm>
            <a:prstGeom prst="ellipse">
              <a:avLst/>
            </a:prstGeom>
            <a:solidFill>
              <a:srgbClr val="378D00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-">
              <a:extLst>
                <a:ext uri="{FF2B5EF4-FFF2-40B4-BE49-F238E27FC236}">
                  <a16:creationId xmlns:a16="http://schemas.microsoft.com/office/drawing/2014/main" id="{70946EE8-DBE5-45E6-A9DB-F05CC7C1306D}"/>
                </a:ext>
              </a:extLst>
            </p:cNvPr>
            <p:cNvSpPr/>
            <p:nvPr/>
          </p:nvSpPr>
          <p:spPr>
            <a:xfrm>
              <a:off x="4474673" y="4871988"/>
              <a:ext cx="106852" cy="85482"/>
            </a:xfrm>
            <a:custGeom>
              <a:avLst/>
              <a:gdLst>
                <a:gd name="connsiteX0" fmla="*/ 59520 w 166400"/>
                <a:gd name="connsiteY0" fmla="*/ 133121 h 133120"/>
                <a:gd name="connsiteX1" fmla="*/ 0 w 166400"/>
                <a:gd name="connsiteY1" fmla="*/ 72960 h 133120"/>
                <a:gd name="connsiteX2" fmla="*/ 25600 w 166400"/>
                <a:gd name="connsiteY2" fmla="*/ 47360 h 133120"/>
                <a:gd name="connsiteX3" fmla="*/ 59520 w 166400"/>
                <a:gd name="connsiteY3" fmla="*/ 80641 h 133120"/>
                <a:gd name="connsiteX4" fmla="*/ 140801 w 166400"/>
                <a:gd name="connsiteY4" fmla="*/ 0 h 133120"/>
                <a:gd name="connsiteX5" fmla="*/ 166401 w 166400"/>
                <a:gd name="connsiteY5" fmla="*/ 25600 h 1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400" h="133120">
                  <a:moveTo>
                    <a:pt x="59520" y="133121"/>
                  </a:moveTo>
                  <a:lnTo>
                    <a:pt x="0" y="72960"/>
                  </a:lnTo>
                  <a:lnTo>
                    <a:pt x="25600" y="47360"/>
                  </a:lnTo>
                  <a:lnTo>
                    <a:pt x="59520" y="80641"/>
                  </a:lnTo>
                  <a:lnTo>
                    <a:pt x="140801" y="0"/>
                  </a:lnTo>
                  <a:lnTo>
                    <a:pt x="166401" y="2560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Lorem Ipsum Dolor Sit">
              <a:extLst>
                <a:ext uri="{FF2B5EF4-FFF2-40B4-BE49-F238E27FC236}">
                  <a16:creationId xmlns:a16="http://schemas.microsoft.com/office/drawing/2014/main" id="{5D3B53BD-A67E-4B7C-8781-A50F32280551}"/>
                </a:ext>
              </a:extLst>
            </p:cNvPr>
            <p:cNvSpPr txBox="1"/>
            <p:nvPr/>
          </p:nvSpPr>
          <p:spPr>
            <a:xfrm>
              <a:off x="4613913" y="4796574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88" name="X">
            <a:extLst>
              <a:ext uri="{FF2B5EF4-FFF2-40B4-BE49-F238E27FC236}">
                <a16:creationId xmlns:a16="http://schemas.microsoft.com/office/drawing/2014/main" id="{3139C740-A9AA-48A4-8796-ABB4DC956EB5}"/>
              </a:ext>
            </a:extLst>
          </p:cNvPr>
          <p:cNvGrpSpPr/>
          <p:nvPr/>
        </p:nvGrpSpPr>
        <p:grpSpPr>
          <a:xfrm>
            <a:off x="1317925" y="4930228"/>
            <a:ext cx="2007387" cy="230832"/>
            <a:chOff x="4442285" y="5067058"/>
            <a:chExt cx="2007387" cy="230832"/>
          </a:xfrm>
        </p:grpSpPr>
        <p:sp>
          <p:nvSpPr>
            <p:cNvPr id="89" name="-">
              <a:extLst>
                <a:ext uri="{FF2B5EF4-FFF2-40B4-BE49-F238E27FC236}">
                  <a16:creationId xmlns:a16="http://schemas.microsoft.com/office/drawing/2014/main" id="{965E3E43-749B-4F87-BE50-0B6B4BA2ACDA}"/>
                </a:ext>
              </a:extLst>
            </p:cNvPr>
            <p:cNvSpPr/>
            <p:nvPr/>
          </p:nvSpPr>
          <p:spPr>
            <a:xfrm>
              <a:off x="4442285" y="5095606"/>
              <a:ext cx="173736" cy="173736"/>
            </a:xfrm>
            <a:prstGeom prst="ellipse">
              <a:avLst/>
            </a:prstGeom>
            <a:solidFill>
              <a:srgbClr val="FF3B3B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-">
              <a:extLst>
                <a:ext uri="{FF2B5EF4-FFF2-40B4-BE49-F238E27FC236}">
                  <a16:creationId xmlns:a16="http://schemas.microsoft.com/office/drawing/2014/main" id="{0C831696-5611-45E8-826A-D3BBEB830108}"/>
                </a:ext>
              </a:extLst>
            </p:cNvPr>
            <p:cNvSpPr/>
            <p:nvPr/>
          </p:nvSpPr>
          <p:spPr>
            <a:xfrm>
              <a:off x="4486620" y="5139941"/>
              <a:ext cx="85067" cy="85067"/>
            </a:xfrm>
            <a:custGeom>
              <a:avLst/>
              <a:gdLst>
                <a:gd name="connsiteX0" fmla="*/ 122881 w 122880"/>
                <a:gd name="connsiteY0" fmla="*/ 26240 h 122880"/>
                <a:gd name="connsiteX1" fmla="*/ 96641 w 122880"/>
                <a:gd name="connsiteY1" fmla="*/ 0 h 122880"/>
                <a:gd name="connsiteX2" fmla="*/ 61440 w 122880"/>
                <a:gd name="connsiteY2" fmla="*/ 35200 h 122880"/>
                <a:gd name="connsiteX3" fmla="*/ 26240 w 122880"/>
                <a:gd name="connsiteY3" fmla="*/ 0 h 122880"/>
                <a:gd name="connsiteX4" fmla="*/ 0 w 122880"/>
                <a:gd name="connsiteY4" fmla="*/ 26240 h 122880"/>
                <a:gd name="connsiteX5" fmla="*/ 35200 w 122880"/>
                <a:gd name="connsiteY5" fmla="*/ 61440 h 122880"/>
                <a:gd name="connsiteX6" fmla="*/ 0 w 122880"/>
                <a:gd name="connsiteY6" fmla="*/ 96641 h 122880"/>
                <a:gd name="connsiteX7" fmla="*/ 26240 w 122880"/>
                <a:gd name="connsiteY7" fmla="*/ 122881 h 122880"/>
                <a:gd name="connsiteX8" fmla="*/ 61440 w 122880"/>
                <a:gd name="connsiteY8" fmla="*/ 87681 h 122880"/>
                <a:gd name="connsiteX9" fmla="*/ 96641 w 122880"/>
                <a:gd name="connsiteY9" fmla="*/ 122881 h 122880"/>
                <a:gd name="connsiteX10" fmla="*/ 122881 w 122880"/>
                <a:gd name="connsiteY10" fmla="*/ 96641 h 122880"/>
                <a:gd name="connsiteX11" fmla="*/ 87681 w 122880"/>
                <a:gd name="connsiteY11" fmla="*/ 61440 h 12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880" h="122880">
                  <a:moveTo>
                    <a:pt x="122881" y="26240"/>
                  </a:moveTo>
                  <a:lnTo>
                    <a:pt x="96641" y="0"/>
                  </a:lnTo>
                  <a:lnTo>
                    <a:pt x="61440" y="35200"/>
                  </a:lnTo>
                  <a:lnTo>
                    <a:pt x="26240" y="0"/>
                  </a:lnTo>
                  <a:lnTo>
                    <a:pt x="0" y="26240"/>
                  </a:lnTo>
                  <a:lnTo>
                    <a:pt x="35200" y="61440"/>
                  </a:lnTo>
                  <a:lnTo>
                    <a:pt x="0" y="96641"/>
                  </a:lnTo>
                  <a:lnTo>
                    <a:pt x="26240" y="122881"/>
                  </a:lnTo>
                  <a:lnTo>
                    <a:pt x="61440" y="87681"/>
                  </a:lnTo>
                  <a:lnTo>
                    <a:pt x="96641" y="122881"/>
                  </a:lnTo>
                  <a:lnTo>
                    <a:pt x="122881" y="96641"/>
                  </a:lnTo>
                  <a:lnTo>
                    <a:pt x="87681" y="6144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Lorem Ipsum Dolor Sit">
              <a:extLst>
                <a:ext uri="{FF2B5EF4-FFF2-40B4-BE49-F238E27FC236}">
                  <a16:creationId xmlns:a16="http://schemas.microsoft.com/office/drawing/2014/main" id="{3794A37A-10EC-4159-85FE-9D5A0A6A6DA4}"/>
                </a:ext>
              </a:extLst>
            </p:cNvPr>
            <p:cNvSpPr txBox="1"/>
            <p:nvPr/>
          </p:nvSpPr>
          <p:spPr>
            <a:xfrm>
              <a:off x="4613913" y="5067058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sp>
        <p:nvSpPr>
          <p:cNvPr id="92" name="-">
            <a:extLst>
              <a:ext uri="{FF2B5EF4-FFF2-40B4-BE49-F238E27FC236}">
                <a16:creationId xmlns:a16="http://schemas.microsoft.com/office/drawing/2014/main" id="{446C3D57-17A4-4B6F-904E-6981EC967786}"/>
              </a:ext>
            </a:extLst>
          </p:cNvPr>
          <p:cNvSpPr/>
          <p:nvPr/>
        </p:nvSpPr>
        <p:spPr>
          <a:xfrm>
            <a:off x="878347" y="5239782"/>
            <a:ext cx="2910184" cy="2997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X">
            <a:extLst>
              <a:ext uri="{FF2B5EF4-FFF2-40B4-BE49-F238E27FC236}">
                <a16:creationId xmlns:a16="http://schemas.microsoft.com/office/drawing/2014/main" id="{E380D8FB-B171-4EC2-9CB1-8F433D40B97C}"/>
              </a:ext>
            </a:extLst>
          </p:cNvPr>
          <p:cNvGrpSpPr/>
          <p:nvPr/>
        </p:nvGrpSpPr>
        <p:grpSpPr>
          <a:xfrm>
            <a:off x="1317925" y="5274495"/>
            <a:ext cx="2007387" cy="230832"/>
            <a:chOff x="4442285" y="5067058"/>
            <a:chExt cx="2007387" cy="230832"/>
          </a:xfrm>
        </p:grpSpPr>
        <p:sp>
          <p:nvSpPr>
            <p:cNvPr id="94" name="-">
              <a:extLst>
                <a:ext uri="{FF2B5EF4-FFF2-40B4-BE49-F238E27FC236}">
                  <a16:creationId xmlns:a16="http://schemas.microsoft.com/office/drawing/2014/main" id="{225F1B70-92A8-4FFD-97C1-43D57877877C}"/>
                </a:ext>
              </a:extLst>
            </p:cNvPr>
            <p:cNvSpPr/>
            <p:nvPr/>
          </p:nvSpPr>
          <p:spPr>
            <a:xfrm>
              <a:off x="4442285" y="5095606"/>
              <a:ext cx="173736" cy="173736"/>
            </a:xfrm>
            <a:prstGeom prst="ellipse">
              <a:avLst/>
            </a:prstGeom>
            <a:solidFill>
              <a:srgbClr val="FF3B3B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-">
              <a:extLst>
                <a:ext uri="{FF2B5EF4-FFF2-40B4-BE49-F238E27FC236}">
                  <a16:creationId xmlns:a16="http://schemas.microsoft.com/office/drawing/2014/main" id="{A33E62B5-1853-4871-9818-F2EF323827AD}"/>
                </a:ext>
              </a:extLst>
            </p:cNvPr>
            <p:cNvSpPr/>
            <p:nvPr/>
          </p:nvSpPr>
          <p:spPr>
            <a:xfrm>
              <a:off x="4486620" y="5139941"/>
              <a:ext cx="85067" cy="85067"/>
            </a:xfrm>
            <a:custGeom>
              <a:avLst/>
              <a:gdLst>
                <a:gd name="connsiteX0" fmla="*/ 122881 w 122880"/>
                <a:gd name="connsiteY0" fmla="*/ 26240 h 122880"/>
                <a:gd name="connsiteX1" fmla="*/ 96641 w 122880"/>
                <a:gd name="connsiteY1" fmla="*/ 0 h 122880"/>
                <a:gd name="connsiteX2" fmla="*/ 61440 w 122880"/>
                <a:gd name="connsiteY2" fmla="*/ 35200 h 122880"/>
                <a:gd name="connsiteX3" fmla="*/ 26240 w 122880"/>
                <a:gd name="connsiteY3" fmla="*/ 0 h 122880"/>
                <a:gd name="connsiteX4" fmla="*/ 0 w 122880"/>
                <a:gd name="connsiteY4" fmla="*/ 26240 h 122880"/>
                <a:gd name="connsiteX5" fmla="*/ 35200 w 122880"/>
                <a:gd name="connsiteY5" fmla="*/ 61440 h 122880"/>
                <a:gd name="connsiteX6" fmla="*/ 0 w 122880"/>
                <a:gd name="connsiteY6" fmla="*/ 96641 h 122880"/>
                <a:gd name="connsiteX7" fmla="*/ 26240 w 122880"/>
                <a:gd name="connsiteY7" fmla="*/ 122881 h 122880"/>
                <a:gd name="connsiteX8" fmla="*/ 61440 w 122880"/>
                <a:gd name="connsiteY8" fmla="*/ 87681 h 122880"/>
                <a:gd name="connsiteX9" fmla="*/ 96641 w 122880"/>
                <a:gd name="connsiteY9" fmla="*/ 122881 h 122880"/>
                <a:gd name="connsiteX10" fmla="*/ 122881 w 122880"/>
                <a:gd name="connsiteY10" fmla="*/ 96641 h 122880"/>
                <a:gd name="connsiteX11" fmla="*/ 87681 w 122880"/>
                <a:gd name="connsiteY11" fmla="*/ 61440 h 12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880" h="122880">
                  <a:moveTo>
                    <a:pt x="122881" y="26240"/>
                  </a:moveTo>
                  <a:lnTo>
                    <a:pt x="96641" y="0"/>
                  </a:lnTo>
                  <a:lnTo>
                    <a:pt x="61440" y="35200"/>
                  </a:lnTo>
                  <a:lnTo>
                    <a:pt x="26240" y="0"/>
                  </a:lnTo>
                  <a:lnTo>
                    <a:pt x="0" y="26240"/>
                  </a:lnTo>
                  <a:lnTo>
                    <a:pt x="35200" y="61440"/>
                  </a:lnTo>
                  <a:lnTo>
                    <a:pt x="0" y="96641"/>
                  </a:lnTo>
                  <a:lnTo>
                    <a:pt x="26240" y="122881"/>
                  </a:lnTo>
                  <a:lnTo>
                    <a:pt x="61440" y="87681"/>
                  </a:lnTo>
                  <a:lnTo>
                    <a:pt x="96641" y="122881"/>
                  </a:lnTo>
                  <a:lnTo>
                    <a:pt x="122881" y="96641"/>
                  </a:lnTo>
                  <a:lnTo>
                    <a:pt x="87681" y="6144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Lorem Ipsum Dolor Sit">
              <a:extLst>
                <a:ext uri="{FF2B5EF4-FFF2-40B4-BE49-F238E27FC236}">
                  <a16:creationId xmlns:a16="http://schemas.microsoft.com/office/drawing/2014/main" id="{BBBD3DD0-113C-47FA-A090-55CB711ED5B5}"/>
                </a:ext>
              </a:extLst>
            </p:cNvPr>
            <p:cNvSpPr txBox="1"/>
            <p:nvPr/>
          </p:nvSpPr>
          <p:spPr>
            <a:xfrm>
              <a:off x="4613913" y="5067058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97" name="X">
            <a:extLst>
              <a:ext uri="{FF2B5EF4-FFF2-40B4-BE49-F238E27FC236}">
                <a16:creationId xmlns:a16="http://schemas.microsoft.com/office/drawing/2014/main" id="{37064DCF-1817-4639-9250-BBF5134A5890}"/>
              </a:ext>
            </a:extLst>
          </p:cNvPr>
          <p:cNvGrpSpPr/>
          <p:nvPr/>
        </p:nvGrpSpPr>
        <p:grpSpPr>
          <a:xfrm>
            <a:off x="1317925" y="5618761"/>
            <a:ext cx="2007387" cy="230832"/>
            <a:chOff x="4442285" y="5067058"/>
            <a:chExt cx="2007387" cy="230832"/>
          </a:xfrm>
        </p:grpSpPr>
        <p:sp>
          <p:nvSpPr>
            <p:cNvPr id="98" name="-">
              <a:extLst>
                <a:ext uri="{FF2B5EF4-FFF2-40B4-BE49-F238E27FC236}">
                  <a16:creationId xmlns:a16="http://schemas.microsoft.com/office/drawing/2014/main" id="{423C7F21-9740-42FA-9C43-D673F5C641A2}"/>
                </a:ext>
              </a:extLst>
            </p:cNvPr>
            <p:cNvSpPr/>
            <p:nvPr/>
          </p:nvSpPr>
          <p:spPr>
            <a:xfrm>
              <a:off x="4442285" y="5095606"/>
              <a:ext cx="173736" cy="173736"/>
            </a:xfrm>
            <a:prstGeom prst="ellipse">
              <a:avLst/>
            </a:prstGeom>
            <a:solidFill>
              <a:srgbClr val="FF3B3B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-">
              <a:extLst>
                <a:ext uri="{FF2B5EF4-FFF2-40B4-BE49-F238E27FC236}">
                  <a16:creationId xmlns:a16="http://schemas.microsoft.com/office/drawing/2014/main" id="{612B4040-4944-450D-96DB-29EC61CB6AB7}"/>
                </a:ext>
              </a:extLst>
            </p:cNvPr>
            <p:cNvSpPr/>
            <p:nvPr/>
          </p:nvSpPr>
          <p:spPr>
            <a:xfrm>
              <a:off x="4486620" y="5139941"/>
              <a:ext cx="85067" cy="85067"/>
            </a:xfrm>
            <a:custGeom>
              <a:avLst/>
              <a:gdLst>
                <a:gd name="connsiteX0" fmla="*/ 122881 w 122880"/>
                <a:gd name="connsiteY0" fmla="*/ 26240 h 122880"/>
                <a:gd name="connsiteX1" fmla="*/ 96641 w 122880"/>
                <a:gd name="connsiteY1" fmla="*/ 0 h 122880"/>
                <a:gd name="connsiteX2" fmla="*/ 61440 w 122880"/>
                <a:gd name="connsiteY2" fmla="*/ 35200 h 122880"/>
                <a:gd name="connsiteX3" fmla="*/ 26240 w 122880"/>
                <a:gd name="connsiteY3" fmla="*/ 0 h 122880"/>
                <a:gd name="connsiteX4" fmla="*/ 0 w 122880"/>
                <a:gd name="connsiteY4" fmla="*/ 26240 h 122880"/>
                <a:gd name="connsiteX5" fmla="*/ 35200 w 122880"/>
                <a:gd name="connsiteY5" fmla="*/ 61440 h 122880"/>
                <a:gd name="connsiteX6" fmla="*/ 0 w 122880"/>
                <a:gd name="connsiteY6" fmla="*/ 96641 h 122880"/>
                <a:gd name="connsiteX7" fmla="*/ 26240 w 122880"/>
                <a:gd name="connsiteY7" fmla="*/ 122881 h 122880"/>
                <a:gd name="connsiteX8" fmla="*/ 61440 w 122880"/>
                <a:gd name="connsiteY8" fmla="*/ 87681 h 122880"/>
                <a:gd name="connsiteX9" fmla="*/ 96641 w 122880"/>
                <a:gd name="connsiteY9" fmla="*/ 122881 h 122880"/>
                <a:gd name="connsiteX10" fmla="*/ 122881 w 122880"/>
                <a:gd name="connsiteY10" fmla="*/ 96641 h 122880"/>
                <a:gd name="connsiteX11" fmla="*/ 87681 w 122880"/>
                <a:gd name="connsiteY11" fmla="*/ 61440 h 12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880" h="122880">
                  <a:moveTo>
                    <a:pt x="122881" y="26240"/>
                  </a:moveTo>
                  <a:lnTo>
                    <a:pt x="96641" y="0"/>
                  </a:lnTo>
                  <a:lnTo>
                    <a:pt x="61440" y="35200"/>
                  </a:lnTo>
                  <a:lnTo>
                    <a:pt x="26240" y="0"/>
                  </a:lnTo>
                  <a:lnTo>
                    <a:pt x="0" y="26240"/>
                  </a:lnTo>
                  <a:lnTo>
                    <a:pt x="35200" y="61440"/>
                  </a:lnTo>
                  <a:lnTo>
                    <a:pt x="0" y="96641"/>
                  </a:lnTo>
                  <a:lnTo>
                    <a:pt x="26240" y="122881"/>
                  </a:lnTo>
                  <a:lnTo>
                    <a:pt x="61440" y="87681"/>
                  </a:lnTo>
                  <a:lnTo>
                    <a:pt x="96641" y="122881"/>
                  </a:lnTo>
                  <a:lnTo>
                    <a:pt x="122881" y="96641"/>
                  </a:lnTo>
                  <a:lnTo>
                    <a:pt x="87681" y="6144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Lorem Ipsum Dolor Sit">
              <a:extLst>
                <a:ext uri="{FF2B5EF4-FFF2-40B4-BE49-F238E27FC236}">
                  <a16:creationId xmlns:a16="http://schemas.microsoft.com/office/drawing/2014/main" id="{6FF6901A-5194-4628-A943-212AA37319DF}"/>
                </a:ext>
              </a:extLst>
            </p:cNvPr>
            <p:cNvSpPr txBox="1"/>
            <p:nvPr/>
          </p:nvSpPr>
          <p:spPr>
            <a:xfrm>
              <a:off x="4613913" y="5067058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101" name="-">
            <a:extLst>
              <a:ext uri="{FF2B5EF4-FFF2-40B4-BE49-F238E27FC236}">
                <a16:creationId xmlns:a16="http://schemas.microsoft.com/office/drawing/2014/main" id="{5BDBAB27-3A3F-43AD-B02B-527A71DA28D2}"/>
              </a:ext>
            </a:extLst>
          </p:cNvPr>
          <p:cNvGrpSpPr/>
          <p:nvPr/>
        </p:nvGrpSpPr>
        <p:grpSpPr>
          <a:xfrm>
            <a:off x="1644245" y="5991226"/>
            <a:ext cx="1378390" cy="316022"/>
            <a:chOff x="1764774" y="5991226"/>
            <a:chExt cx="1378390" cy="316022"/>
          </a:xfrm>
        </p:grpSpPr>
        <p:sp>
          <p:nvSpPr>
            <p:cNvPr id="102" name="-">
              <a:extLst>
                <a:ext uri="{FF2B5EF4-FFF2-40B4-BE49-F238E27FC236}">
                  <a16:creationId xmlns:a16="http://schemas.microsoft.com/office/drawing/2014/main" id="{5E5396FE-59F0-450A-8415-5DA5823A0B53}"/>
                </a:ext>
              </a:extLst>
            </p:cNvPr>
            <p:cNvSpPr/>
            <p:nvPr/>
          </p:nvSpPr>
          <p:spPr>
            <a:xfrm>
              <a:off x="1764774" y="5991226"/>
              <a:ext cx="1378390" cy="31602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31998"/>
                </a:gs>
                <a:gs pos="100000">
                  <a:srgbClr val="FE809E"/>
                </a:gs>
              </a:gsLst>
              <a:lin ang="108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BUY NOW">
              <a:extLst>
                <a:ext uri="{FF2B5EF4-FFF2-40B4-BE49-F238E27FC236}">
                  <a16:creationId xmlns:a16="http://schemas.microsoft.com/office/drawing/2014/main" id="{B03AC22A-C1A6-4076-ADF8-848860ABC3B3}"/>
                </a:ext>
              </a:extLst>
            </p:cNvPr>
            <p:cNvSpPr txBox="1"/>
            <p:nvPr/>
          </p:nvSpPr>
          <p:spPr>
            <a:xfrm>
              <a:off x="1918403" y="5991226"/>
              <a:ext cx="10711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Lexend" pitchFamily="2" charset="0"/>
                </a:rPr>
                <a:t>BUY NOW</a:t>
              </a:r>
            </a:p>
          </p:txBody>
        </p:sp>
      </p:grpSp>
      <p:sp>
        <p:nvSpPr>
          <p:cNvPr id="104" name="-">
            <a:extLst>
              <a:ext uri="{FF2B5EF4-FFF2-40B4-BE49-F238E27FC236}">
                <a16:creationId xmlns:a16="http://schemas.microsoft.com/office/drawing/2014/main" id="{E07B1F2D-759E-441D-B883-68DBDB8E4B1E}"/>
              </a:ext>
            </a:extLst>
          </p:cNvPr>
          <p:cNvSpPr/>
          <p:nvPr/>
        </p:nvSpPr>
        <p:spPr>
          <a:xfrm>
            <a:off x="4543044" y="2149927"/>
            <a:ext cx="3205764" cy="4348205"/>
          </a:xfrm>
          <a:custGeom>
            <a:avLst/>
            <a:gdLst>
              <a:gd name="connsiteX0" fmla="*/ 2531678 w 2531678"/>
              <a:gd name="connsiteY0" fmla="*/ 222960 h 4674972"/>
              <a:gd name="connsiteX1" fmla="*/ 2531678 w 2531678"/>
              <a:gd name="connsiteY1" fmla="*/ 4452012 h 4674972"/>
              <a:gd name="connsiteX2" fmla="*/ 2308718 w 2531678"/>
              <a:gd name="connsiteY2" fmla="*/ 4674972 h 4674972"/>
              <a:gd name="connsiteX3" fmla="*/ 222960 w 2531678"/>
              <a:gd name="connsiteY3" fmla="*/ 4674972 h 4674972"/>
              <a:gd name="connsiteX4" fmla="*/ 0 w 2531678"/>
              <a:gd name="connsiteY4" fmla="*/ 4452012 h 4674972"/>
              <a:gd name="connsiteX5" fmla="*/ 0 w 2531678"/>
              <a:gd name="connsiteY5" fmla="*/ 222960 h 4674972"/>
              <a:gd name="connsiteX6" fmla="*/ 222960 w 2531678"/>
              <a:gd name="connsiteY6" fmla="*/ 0 h 4674972"/>
              <a:gd name="connsiteX7" fmla="*/ 2308718 w 2531678"/>
              <a:gd name="connsiteY7" fmla="*/ 0 h 4674972"/>
              <a:gd name="connsiteX8" fmla="*/ 2531678 w 2531678"/>
              <a:gd name="connsiteY8" fmla="*/ 222960 h 4674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1678" h="4674972">
                <a:moveTo>
                  <a:pt x="2531678" y="222960"/>
                </a:moveTo>
                <a:lnTo>
                  <a:pt x="2531678" y="4452012"/>
                </a:lnTo>
                <a:cubicBezTo>
                  <a:pt x="2531678" y="4575000"/>
                  <a:pt x="2430986" y="4674972"/>
                  <a:pt x="2308718" y="4674972"/>
                </a:cubicBezTo>
                <a:lnTo>
                  <a:pt x="222960" y="4674972"/>
                </a:lnTo>
                <a:cubicBezTo>
                  <a:pt x="100692" y="4674972"/>
                  <a:pt x="0" y="4575000"/>
                  <a:pt x="0" y="4452012"/>
                </a:cubicBezTo>
                <a:lnTo>
                  <a:pt x="0" y="222960"/>
                </a:lnTo>
                <a:cubicBezTo>
                  <a:pt x="0" y="100692"/>
                  <a:pt x="100692" y="0"/>
                  <a:pt x="222960" y="0"/>
                </a:cubicBezTo>
                <a:lnTo>
                  <a:pt x="2308718" y="0"/>
                </a:lnTo>
                <a:cubicBezTo>
                  <a:pt x="2430986" y="0"/>
                  <a:pt x="2531678" y="100692"/>
                  <a:pt x="2531678" y="222960"/>
                </a:cubicBezTo>
                <a:close/>
              </a:path>
            </a:pathLst>
          </a:custGeom>
          <a:solidFill>
            <a:schemeClr val="bg1"/>
          </a:solidFill>
          <a:ln w="7171" cap="flat">
            <a:noFill/>
            <a:prstDash val="solid"/>
            <a:miter/>
          </a:ln>
          <a:effectLst>
            <a:outerShdw blurRad="1270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-">
            <a:extLst>
              <a:ext uri="{FF2B5EF4-FFF2-40B4-BE49-F238E27FC236}">
                <a16:creationId xmlns:a16="http://schemas.microsoft.com/office/drawing/2014/main" id="{255910B5-6378-4936-AF03-B899BA5507B0}"/>
              </a:ext>
            </a:extLst>
          </p:cNvPr>
          <p:cNvSpPr/>
          <p:nvPr/>
        </p:nvSpPr>
        <p:spPr>
          <a:xfrm>
            <a:off x="4543044" y="2312169"/>
            <a:ext cx="3205764" cy="1429479"/>
          </a:xfrm>
          <a:custGeom>
            <a:avLst/>
            <a:gdLst>
              <a:gd name="connsiteX0" fmla="*/ 2531678 w 2531678"/>
              <a:gd name="connsiteY0" fmla="*/ 222960 h 1536904"/>
              <a:gd name="connsiteX1" fmla="*/ 2531678 w 2531678"/>
              <a:gd name="connsiteY1" fmla="*/ 1366530 h 1536904"/>
              <a:gd name="connsiteX2" fmla="*/ 2366256 w 2531678"/>
              <a:gd name="connsiteY2" fmla="*/ 1460749 h 1536904"/>
              <a:gd name="connsiteX3" fmla="*/ 1829713 w 2531678"/>
              <a:gd name="connsiteY3" fmla="*/ 1460030 h 1536904"/>
              <a:gd name="connsiteX4" fmla="*/ 1408965 w 2531678"/>
              <a:gd name="connsiteY4" fmla="*/ 1070928 h 1536904"/>
              <a:gd name="connsiteX5" fmla="*/ 1025617 w 2531678"/>
              <a:gd name="connsiteY5" fmla="*/ 1214774 h 1536904"/>
              <a:gd name="connsiteX6" fmla="*/ 666723 w 2531678"/>
              <a:gd name="connsiteY6" fmla="*/ 1474414 h 1536904"/>
              <a:gd name="connsiteX7" fmla="*/ 203541 w 2531678"/>
              <a:gd name="connsiteY7" fmla="*/ 1365092 h 1536904"/>
              <a:gd name="connsiteX8" fmla="*/ 0 w 2531678"/>
              <a:gd name="connsiteY8" fmla="*/ 1240666 h 1536904"/>
              <a:gd name="connsiteX9" fmla="*/ 0 w 2531678"/>
              <a:gd name="connsiteY9" fmla="*/ 222960 h 1536904"/>
              <a:gd name="connsiteX10" fmla="*/ 222960 w 2531678"/>
              <a:gd name="connsiteY10" fmla="*/ 0 h 1536904"/>
              <a:gd name="connsiteX11" fmla="*/ 2308718 w 2531678"/>
              <a:gd name="connsiteY11" fmla="*/ 0 h 1536904"/>
              <a:gd name="connsiteX12" fmla="*/ 2531678 w 2531678"/>
              <a:gd name="connsiteY12" fmla="*/ 222960 h 153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31678" h="1536904">
                <a:moveTo>
                  <a:pt x="2531678" y="222960"/>
                </a:moveTo>
                <a:lnTo>
                  <a:pt x="2531678" y="1366530"/>
                </a:lnTo>
                <a:cubicBezTo>
                  <a:pt x="2477736" y="1401053"/>
                  <a:pt x="2422356" y="1433418"/>
                  <a:pt x="2366256" y="1460749"/>
                </a:cubicBezTo>
                <a:cubicBezTo>
                  <a:pt x="2192922" y="1545618"/>
                  <a:pt x="1992258" y="1577983"/>
                  <a:pt x="1829713" y="1460030"/>
                </a:cubicBezTo>
                <a:cubicBezTo>
                  <a:pt x="1678675" y="1349988"/>
                  <a:pt x="1575107" y="1121993"/>
                  <a:pt x="1408965" y="1070928"/>
                </a:cubicBezTo>
                <a:cubicBezTo>
                  <a:pt x="1275908" y="1029932"/>
                  <a:pt x="1140694" y="1114801"/>
                  <a:pt x="1025617" y="1214774"/>
                </a:cubicBezTo>
                <a:cubicBezTo>
                  <a:pt x="910541" y="1314746"/>
                  <a:pt x="799780" y="1434138"/>
                  <a:pt x="666723" y="1474414"/>
                </a:cubicBezTo>
                <a:cubicBezTo>
                  <a:pt x="511370" y="1521883"/>
                  <a:pt x="349544" y="1452118"/>
                  <a:pt x="203541" y="1365092"/>
                </a:cubicBezTo>
                <a:cubicBezTo>
                  <a:pt x="135934" y="1324815"/>
                  <a:pt x="68327" y="1280223"/>
                  <a:pt x="0" y="1240666"/>
                </a:cubicBezTo>
                <a:lnTo>
                  <a:pt x="0" y="222960"/>
                </a:lnTo>
                <a:cubicBezTo>
                  <a:pt x="0" y="100692"/>
                  <a:pt x="100692" y="0"/>
                  <a:pt x="222960" y="0"/>
                </a:cubicBezTo>
                <a:lnTo>
                  <a:pt x="2308718" y="0"/>
                </a:lnTo>
                <a:cubicBezTo>
                  <a:pt x="2430986" y="0"/>
                  <a:pt x="2531678" y="100692"/>
                  <a:pt x="2531678" y="22296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 w="71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-">
            <a:extLst>
              <a:ext uri="{FF2B5EF4-FFF2-40B4-BE49-F238E27FC236}">
                <a16:creationId xmlns:a16="http://schemas.microsoft.com/office/drawing/2014/main" id="{C8C5626D-E477-4D4B-A36A-3FE54A67A3E9}"/>
              </a:ext>
            </a:extLst>
          </p:cNvPr>
          <p:cNvSpPr/>
          <p:nvPr/>
        </p:nvSpPr>
        <p:spPr>
          <a:xfrm>
            <a:off x="4543044" y="2149927"/>
            <a:ext cx="3205764" cy="1429479"/>
          </a:xfrm>
          <a:custGeom>
            <a:avLst/>
            <a:gdLst>
              <a:gd name="connsiteX0" fmla="*/ 2531678 w 2531678"/>
              <a:gd name="connsiteY0" fmla="*/ 222960 h 1536904"/>
              <a:gd name="connsiteX1" fmla="*/ 2531678 w 2531678"/>
              <a:gd name="connsiteY1" fmla="*/ 1366530 h 1536904"/>
              <a:gd name="connsiteX2" fmla="*/ 2366256 w 2531678"/>
              <a:gd name="connsiteY2" fmla="*/ 1460749 h 1536904"/>
              <a:gd name="connsiteX3" fmla="*/ 1829713 w 2531678"/>
              <a:gd name="connsiteY3" fmla="*/ 1460030 h 1536904"/>
              <a:gd name="connsiteX4" fmla="*/ 1408965 w 2531678"/>
              <a:gd name="connsiteY4" fmla="*/ 1070928 h 1536904"/>
              <a:gd name="connsiteX5" fmla="*/ 1025617 w 2531678"/>
              <a:gd name="connsiteY5" fmla="*/ 1214774 h 1536904"/>
              <a:gd name="connsiteX6" fmla="*/ 666723 w 2531678"/>
              <a:gd name="connsiteY6" fmla="*/ 1474414 h 1536904"/>
              <a:gd name="connsiteX7" fmla="*/ 203541 w 2531678"/>
              <a:gd name="connsiteY7" fmla="*/ 1365092 h 1536904"/>
              <a:gd name="connsiteX8" fmla="*/ 0 w 2531678"/>
              <a:gd name="connsiteY8" fmla="*/ 1240666 h 1536904"/>
              <a:gd name="connsiteX9" fmla="*/ 0 w 2531678"/>
              <a:gd name="connsiteY9" fmla="*/ 222960 h 1536904"/>
              <a:gd name="connsiteX10" fmla="*/ 222960 w 2531678"/>
              <a:gd name="connsiteY10" fmla="*/ 0 h 1536904"/>
              <a:gd name="connsiteX11" fmla="*/ 2308718 w 2531678"/>
              <a:gd name="connsiteY11" fmla="*/ 0 h 1536904"/>
              <a:gd name="connsiteX12" fmla="*/ 2531678 w 2531678"/>
              <a:gd name="connsiteY12" fmla="*/ 222960 h 153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31678" h="1536904">
                <a:moveTo>
                  <a:pt x="2531678" y="222960"/>
                </a:moveTo>
                <a:lnTo>
                  <a:pt x="2531678" y="1366530"/>
                </a:lnTo>
                <a:cubicBezTo>
                  <a:pt x="2477736" y="1401053"/>
                  <a:pt x="2422356" y="1433418"/>
                  <a:pt x="2366256" y="1460749"/>
                </a:cubicBezTo>
                <a:cubicBezTo>
                  <a:pt x="2192922" y="1545618"/>
                  <a:pt x="1992258" y="1577983"/>
                  <a:pt x="1829713" y="1460030"/>
                </a:cubicBezTo>
                <a:cubicBezTo>
                  <a:pt x="1678675" y="1349988"/>
                  <a:pt x="1575107" y="1121993"/>
                  <a:pt x="1408965" y="1070928"/>
                </a:cubicBezTo>
                <a:cubicBezTo>
                  <a:pt x="1275908" y="1029932"/>
                  <a:pt x="1140694" y="1114801"/>
                  <a:pt x="1025617" y="1214774"/>
                </a:cubicBezTo>
                <a:cubicBezTo>
                  <a:pt x="910541" y="1314746"/>
                  <a:pt x="799780" y="1434138"/>
                  <a:pt x="666723" y="1474414"/>
                </a:cubicBezTo>
                <a:cubicBezTo>
                  <a:pt x="511370" y="1521883"/>
                  <a:pt x="349544" y="1452118"/>
                  <a:pt x="203541" y="1365092"/>
                </a:cubicBezTo>
                <a:cubicBezTo>
                  <a:pt x="135934" y="1324815"/>
                  <a:pt x="68327" y="1280223"/>
                  <a:pt x="0" y="1240666"/>
                </a:cubicBezTo>
                <a:lnTo>
                  <a:pt x="0" y="222960"/>
                </a:lnTo>
                <a:cubicBezTo>
                  <a:pt x="0" y="100692"/>
                  <a:pt x="100692" y="0"/>
                  <a:pt x="222960" y="0"/>
                </a:cubicBezTo>
                <a:lnTo>
                  <a:pt x="2308718" y="0"/>
                </a:lnTo>
                <a:cubicBezTo>
                  <a:pt x="2430986" y="0"/>
                  <a:pt x="2531678" y="100692"/>
                  <a:pt x="2531678" y="22296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10800000" scaled="0"/>
          </a:gradFill>
          <a:ln w="71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-">
            <a:extLst>
              <a:ext uri="{FF2B5EF4-FFF2-40B4-BE49-F238E27FC236}">
                <a16:creationId xmlns:a16="http://schemas.microsoft.com/office/drawing/2014/main" id="{D216FBDB-19C3-42FA-99F1-38CFCB24CDEC}"/>
              </a:ext>
            </a:extLst>
          </p:cNvPr>
          <p:cNvSpPr/>
          <p:nvPr/>
        </p:nvSpPr>
        <p:spPr>
          <a:xfrm>
            <a:off x="5169613" y="2438399"/>
            <a:ext cx="1952625" cy="447675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TANDARD">
            <a:extLst>
              <a:ext uri="{FF2B5EF4-FFF2-40B4-BE49-F238E27FC236}">
                <a16:creationId xmlns:a16="http://schemas.microsoft.com/office/drawing/2014/main" id="{2EC547F6-525C-4AF3-B70E-4DADC8C49760}"/>
              </a:ext>
            </a:extLst>
          </p:cNvPr>
          <p:cNvSpPr txBox="1"/>
          <p:nvPr/>
        </p:nvSpPr>
        <p:spPr>
          <a:xfrm>
            <a:off x="5408383" y="2474242"/>
            <a:ext cx="147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Lexend" pitchFamily="2" charset="0"/>
              </a:rPr>
              <a:t>STANDARD</a:t>
            </a:r>
          </a:p>
        </p:txBody>
      </p:sp>
      <p:sp>
        <p:nvSpPr>
          <p:cNvPr id="109" name="$20">
            <a:extLst>
              <a:ext uri="{FF2B5EF4-FFF2-40B4-BE49-F238E27FC236}">
                <a16:creationId xmlns:a16="http://schemas.microsoft.com/office/drawing/2014/main" id="{DC66F4F5-37E8-4928-B003-49674D102E17}"/>
              </a:ext>
            </a:extLst>
          </p:cNvPr>
          <p:cNvSpPr txBox="1"/>
          <p:nvPr/>
        </p:nvSpPr>
        <p:spPr>
          <a:xfrm>
            <a:off x="5313856" y="3584289"/>
            <a:ext cx="1007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$20</a:t>
            </a:r>
          </a:p>
        </p:txBody>
      </p:sp>
      <p:sp>
        <p:nvSpPr>
          <p:cNvPr id="110" name="Lorem ipsum dolor sit amet, consectetur adipiscing elit. Ut posuere, est et ornare dapibus, risus odio iaculis leo">
            <a:extLst>
              <a:ext uri="{FF2B5EF4-FFF2-40B4-BE49-F238E27FC236}">
                <a16:creationId xmlns:a16="http://schemas.microsoft.com/office/drawing/2014/main" id="{E7394728-66E1-4445-8FE3-38B8F2AAB651}"/>
              </a:ext>
            </a:extLst>
          </p:cNvPr>
          <p:cNvSpPr txBox="1"/>
          <p:nvPr/>
        </p:nvSpPr>
        <p:spPr>
          <a:xfrm>
            <a:off x="4910542" y="4168794"/>
            <a:ext cx="2470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Lorem ipsum dolor sit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amet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consectetur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adipiscing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elit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. Ut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posuere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est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et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ornare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dapibus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risus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odio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iaculis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leo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Lexend" pitchFamily="2" charset="0"/>
            </a:endParaRPr>
          </a:p>
        </p:txBody>
      </p:sp>
      <p:sp>
        <p:nvSpPr>
          <p:cNvPr id="111" name="/ month">
            <a:extLst>
              <a:ext uri="{FF2B5EF4-FFF2-40B4-BE49-F238E27FC236}">
                <a16:creationId xmlns:a16="http://schemas.microsoft.com/office/drawing/2014/main" id="{015A9678-A961-4A29-B40B-8220705CEAB8}"/>
              </a:ext>
            </a:extLst>
          </p:cNvPr>
          <p:cNvSpPr txBox="1"/>
          <p:nvPr/>
        </p:nvSpPr>
        <p:spPr>
          <a:xfrm>
            <a:off x="6134105" y="3842339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/month</a:t>
            </a:r>
          </a:p>
        </p:txBody>
      </p:sp>
      <p:sp>
        <p:nvSpPr>
          <p:cNvPr id="112" name="-">
            <a:extLst>
              <a:ext uri="{FF2B5EF4-FFF2-40B4-BE49-F238E27FC236}">
                <a16:creationId xmlns:a16="http://schemas.microsoft.com/office/drawing/2014/main" id="{BCB36B14-2E21-48C0-8252-B02DF30454E3}"/>
              </a:ext>
            </a:extLst>
          </p:cNvPr>
          <p:cNvSpPr/>
          <p:nvPr/>
        </p:nvSpPr>
        <p:spPr>
          <a:xfrm>
            <a:off x="4690833" y="4555994"/>
            <a:ext cx="2910184" cy="2997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" name="V">
            <a:extLst>
              <a:ext uri="{FF2B5EF4-FFF2-40B4-BE49-F238E27FC236}">
                <a16:creationId xmlns:a16="http://schemas.microsoft.com/office/drawing/2014/main" id="{9780276E-229B-4CFE-8098-5002ABE69658}"/>
              </a:ext>
            </a:extLst>
          </p:cNvPr>
          <p:cNvGrpSpPr/>
          <p:nvPr/>
        </p:nvGrpSpPr>
        <p:grpSpPr>
          <a:xfrm>
            <a:off x="5142232" y="4938134"/>
            <a:ext cx="2007387" cy="230832"/>
            <a:chOff x="4442285" y="4796574"/>
            <a:chExt cx="2007387" cy="230832"/>
          </a:xfrm>
        </p:grpSpPr>
        <p:sp>
          <p:nvSpPr>
            <p:cNvPr id="114" name="-">
              <a:extLst>
                <a:ext uri="{FF2B5EF4-FFF2-40B4-BE49-F238E27FC236}">
                  <a16:creationId xmlns:a16="http://schemas.microsoft.com/office/drawing/2014/main" id="{0EF2C94B-28C2-41B0-95B7-2ECCC35B67AE}"/>
                </a:ext>
              </a:extLst>
            </p:cNvPr>
            <p:cNvSpPr/>
            <p:nvPr/>
          </p:nvSpPr>
          <p:spPr>
            <a:xfrm>
              <a:off x="4442285" y="4827686"/>
              <a:ext cx="171628" cy="169764"/>
            </a:xfrm>
            <a:prstGeom prst="ellipse">
              <a:avLst/>
            </a:prstGeom>
            <a:solidFill>
              <a:srgbClr val="378D00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-">
              <a:extLst>
                <a:ext uri="{FF2B5EF4-FFF2-40B4-BE49-F238E27FC236}">
                  <a16:creationId xmlns:a16="http://schemas.microsoft.com/office/drawing/2014/main" id="{364C9629-F4D6-4DD7-8BAE-1BCB630D6523}"/>
                </a:ext>
              </a:extLst>
            </p:cNvPr>
            <p:cNvSpPr/>
            <p:nvPr/>
          </p:nvSpPr>
          <p:spPr>
            <a:xfrm>
              <a:off x="4474673" y="4871988"/>
              <a:ext cx="106852" cy="85482"/>
            </a:xfrm>
            <a:custGeom>
              <a:avLst/>
              <a:gdLst>
                <a:gd name="connsiteX0" fmla="*/ 59520 w 166400"/>
                <a:gd name="connsiteY0" fmla="*/ 133121 h 133120"/>
                <a:gd name="connsiteX1" fmla="*/ 0 w 166400"/>
                <a:gd name="connsiteY1" fmla="*/ 72960 h 133120"/>
                <a:gd name="connsiteX2" fmla="*/ 25600 w 166400"/>
                <a:gd name="connsiteY2" fmla="*/ 47360 h 133120"/>
                <a:gd name="connsiteX3" fmla="*/ 59520 w 166400"/>
                <a:gd name="connsiteY3" fmla="*/ 80641 h 133120"/>
                <a:gd name="connsiteX4" fmla="*/ 140801 w 166400"/>
                <a:gd name="connsiteY4" fmla="*/ 0 h 133120"/>
                <a:gd name="connsiteX5" fmla="*/ 166401 w 166400"/>
                <a:gd name="connsiteY5" fmla="*/ 25600 h 1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400" h="133120">
                  <a:moveTo>
                    <a:pt x="59520" y="133121"/>
                  </a:moveTo>
                  <a:lnTo>
                    <a:pt x="0" y="72960"/>
                  </a:lnTo>
                  <a:lnTo>
                    <a:pt x="25600" y="47360"/>
                  </a:lnTo>
                  <a:lnTo>
                    <a:pt x="59520" y="80641"/>
                  </a:lnTo>
                  <a:lnTo>
                    <a:pt x="140801" y="0"/>
                  </a:lnTo>
                  <a:lnTo>
                    <a:pt x="166401" y="2560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Lorem Ipsum Dolor Sit">
              <a:extLst>
                <a:ext uri="{FF2B5EF4-FFF2-40B4-BE49-F238E27FC236}">
                  <a16:creationId xmlns:a16="http://schemas.microsoft.com/office/drawing/2014/main" id="{073B3CF8-21BE-45A4-892A-F8B82F8C508F}"/>
                </a:ext>
              </a:extLst>
            </p:cNvPr>
            <p:cNvSpPr txBox="1"/>
            <p:nvPr/>
          </p:nvSpPr>
          <p:spPr>
            <a:xfrm>
              <a:off x="4613913" y="4796574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117" name="V">
            <a:extLst>
              <a:ext uri="{FF2B5EF4-FFF2-40B4-BE49-F238E27FC236}">
                <a16:creationId xmlns:a16="http://schemas.microsoft.com/office/drawing/2014/main" id="{C5ECB700-3BB7-4DDD-A253-561F92DED966}"/>
              </a:ext>
            </a:extLst>
          </p:cNvPr>
          <p:cNvGrpSpPr/>
          <p:nvPr/>
        </p:nvGrpSpPr>
        <p:grpSpPr>
          <a:xfrm>
            <a:off x="5142232" y="4585961"/>
            <a:ext cx="2007387" cy="230832"/>
            <a:chOff x="4442285" y="4796574"/>
            <a:chExt cx="2007387" cy="230832"/>
          </a:xfrm>
        </p:grpSpPr>
        <p:sp>
          <p:nvSpPr>
            <p:cNvPr id="118" name="-">
              <a:extLst>
                <a:ext uri="{FF2B5EF4-FFF2-40B4-BE49-F238E27FC236}">
                  <a16:creationId xmlns:a16="http://schemas.microsoft.com/office/drawing/2014/main" id="{576DD9F5-BF97-4603-9581-41115B46378C}"/>
                </a:ext>
              </a:extLst>
            </p:cNvPr>
            <p:cNvSpPr/>
            <p:nvPr/>
          </p:nvSpPr>
          <p:spPr>
            <a:xfrm>
              <a:off x="4442285" y="4827686"/>
              <a:ext cx="171628" cy="169764"/>
            </a:xfrm>
            <a:prstGeom prst="ellipse">
              <a:avLst/>
            </a:prstGeom>
            <a:solidFill>
              <a:srgbClr val="378D00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-">
              <a:extLst>
                <a:ext uri="{FF2B5EF4-FFF2-40B4-BE49-F238E27FC236}">
                  <a16:creationId xmlns:a16="http://schemas.microsoft.com/office/drawing/2014/main" id="{E123C623-5139-4F55-AD52-945E533CF20F}"/>
                </a:ext>
              </a:extLst>
            </p:cNvPr>
            <p:cNvSpPr/>
            <p:nvPr/>
          </p:nvSpPr>
          <p:spPr>
            <a:xfrm>
              <a:off x="4474673" y="4871988"/>
              <a:ext cx="106852" cy="85482"/>
            </a:xfrm>
            <a:custGeom>
              <a:avLst/>
              <a:gdLst>
                <a:gd name="connsiteX0" fmla="*/ 59520 w 166400"/>
                <a:gd name="connsiteY0" fmla="*/ 133121 h 133120"/>
                <a:gd name="connsiteX1" fmla="*/ 0 w 166400"/>
                <a:gd name="connsiteY1" fmla="*/ 72960 h 133120"/>
                <a:gd name="connsiteX2" fmla="*/ 25600 w 166400"/>
                <a:gd name="connsiteY2" fmla="*/ 47360 h 133120"/>
                <a:gd name="connsiteX3" fmla="*/ 59520 w 166400"/>
                <a:gd name="connsiteY3" fmla="*/ 80641 h 133120"/>
                <a:gd name="connsiteX4" fmla="*/ 140801 w 166400"/>
                <a:gd name="connsiteY4" fmla="*/ 0 h 133120"/>
                <a:gd name="connsiteX5" fmla="*/ 166401 w 166400"/>
                <a:gd name="connsiteY5" fmla="*/ 25600 h 1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400" h="133120">
                  <a:moveTo>
                    <a:pt x="59520" y="133121"/>
                  </a:moveTo>
                  <a:lnTo>
                    <a:pt x="0" y="72960"/>
                  </a:lnTo>
                  <a:lnTo>
                    <a:pt x="25600" y="47360"/>
                  </a:lnTo>
                  <a:lnTo>
                    <a:pt x="59520" y="80641"/>
                  </a:lnTo>
                  <a:lnTo>
                    <a:pt x="140801" y="0"/>
                  </a:lnTo>
                  <a:lnTo>
                    <a:pt x="166401" y="2560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Lorem Ipsum Dolor Sit">
              <a:extLst>
                <a:ext uri="{FF2B5EF4-FFF2-40B4-BE49-F238E27FC236}">
                  <a16:creationId xmlns:a16="http://schemas.microsoft.com/office/drawing/2014/main" id="{0A177AFB-1E2E-4BAA-AC23-2A4B42CA854D}"/>
                </a:ext>
              </a:extLst>
            </p:cNvPr>
            <p:cNvSpPr txBox="1"/>
            <p:nvPr/>
          </p:nvSpPr>
          <p:spPr>
            <a:xfrm>
              <a:off x="4613913" y="4796574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sp>
        <p:nvSpPr>
          <p:cNvPr id="121" name="-">
            <a:extLst>
              <a:ext uri="{FF2B5EF4-FFF2-40B4-BE49-F238E27FC236}">
                <a16:creationId xmlns:a16="http://schemas.microsoft.com/office/drawing/2014/main" id="{3C206D07-980A-4569-B02F-156CC46EACB4}"/>
              </a:ext>
            </a:extLst>
          </p:cNvPr>
          <p:cNvSpPr/>
          <p:nvPr/>
        </p:nvSpPr>
        <p:spPr>
          <a:xfrm>
            <a:off x="4690833" y="5239782"/>
            <a:ext cx="2910184" cy="2997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2" name="X">
            <a:extLst>
              <a:ext uri="{FF2B5EF4-FFF2-40B4-BE49-F238E27FC236}">
                <a16:creationId xmlns:a16="http://schemas.microsoft.com/office/drawing/2014/main" id="{9A32121C-CB33-484A-A858-C74956F3C86A}"/>
              </a:ext>
            </a:extLst>
          </p:cNvPr>
          <p:cNvGrpSpPr/>
          <p:nvPr/>
        </p:nvGrpSpPr>
        <p:grpSpPr>
          <a:xfrm>
            <a:off x="5130411" y="5274495"/>
            <a:ext cx="2007387" cy="230832"/>
            <a:chOff x="4442285" y="5067058"/>
            <a:chExt cx="2007387" cy="230832"/>
          </a:xfrm>
        </p:grpSpPr>
        <p:sp>
          <p:nvSpPr>
            <p:cNvPr id="123" name="-">
              <a:extLst>
                <a:ext uri="{FF2B5EF4-FFF2-40B4-BE49-F238E27FC236}">
                  <a16:creationId xmlns:a16="http://schemas.microsoft.com/office/drawing/2014/main" id="{49803DB2-7AA2-437A-9B99-AA17841F5133}"/>
                </a:ext>
              </a:extLst>
            </p:cNvPr>
            <p:cNvSpPr/>
            <p:nvPr/>
          </p:nvSpPr>
          <p:spPr>
            <a:xfrm>
              <a:off x="4442285" y="5095606"/>
              <a:ext cx="173736" cy="173736"/>
            </a:xfrm>
            <a:prstGeom prst="ellipse">
              <a:avLst/>
            </a:prstGeom>
            <a:solidFill>
              <a:srgbClr val="FF3B3B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-">
              <a:extLst>
                <a:ext uri="{FF2B5EF4-FFF2-40B4-BE49-F238E27FC236}">
                  <a16:creationId xmlns:a16="http://schemas.microsoft.com/office/drawing/2014/main" id="{95E51DF3-16BA-4308-923A-EC51C36317FA}"/>
                </a:ext>
              </a:extLst>
            </p:cNvPr>
            <p:cNvSpPr/>
            <p:nvPr/>
          </p:nvSpPr>
          <p:spPr>
            <a:xfrm>
              <a:off x="4486620" y="5139941"/>
              <a:ext cx="85067" cy="85067"/>
            </a:xfrm>
            <a:custGeom>
              <a:avLst/>
              <a:gdLst>
                <a:gd name="connsiteX0" fmla="*/ 122881 w 122880"/>
                <a:gd name="connsiteY0" fmla="*/ 26240 h 122880"/>
                <a:gd name="connsiteX1" fmla="*/ 96641 w 122880"/>
                <a:gd name="connsiteY1" fmla="*/ 0 h 122880"/>
                <a:gd name="connsiteX2" fmla="*/ 61440 w 122880"/>
                <a:gd name="connsiteY2" fmla="*/ 35200 h 122880"/>
                <a:gd name="connsiteX3" fmla="*/ 26240 w 122880"/>
                <a:gd name="connsiteY3" fmla="*/ 0 h 122880"/>
                <a:gd name="connsiteX4" fmla="*/ 0 w 122880"/>
                <a:gd name="connsiteY4" fmla="*/ 26240 h 122880"/>
                <a:gd name="connsiteX5" fmla="*/ 35200 w 122880"/>
                <a:gd name="connsiteY5" fmla="*/ 61440 h 122880"/>
                <a:gd name="connsiteX6" fmla="*/ 0 w 122880"/>
                <a:gd name="connsiteY6" fmla="*/ 96641 h 122880"/>
                <a:gd name="connsiteX7" fmla="*/ 26240 w 122880"/>
                <a:gd name="connsiteY7" fmla="*/ 122881 h 122880"/>
                <a:gd name="connsiteX8" fmla="*/ 61440 w 122880"/>
                <a:gd name="connsiteY8" fmla="*/ 87681 h 122880"/>
                <a:gd name="connsiteX9" fmla="*/ 96641 w 122880"/>
                <a:gd name="connsiteY9" fmla="*/ 122881 h 122880"/>
                <a:gd name="connsiteX10" fmla="*/ 122881 w 122880"/>
                <a:gd name="connsiteY10" fmla="*/ 96641 h 122880"/>
                <a:gd name="connsiteX11" fmla="*/ 87681 w 122880"/>
                <a:gd name="connsiteY11" fmla="*/ 61440 h 12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880" h="122880">
                  <a:moveTo>
                    <a:pt x="122881" y="26240"/>
                  </a:moveTo>
                  <a:lnTo>
                    <a:pt x="96641" y="0"/>
                  </a:lnTo>
                  <a:lnTo>
                    <a:pt x="61440" y="35200"/>
                  </a:lnTo>
                  <a:lnTo>
                    <a:pt x="26240" y="0"/>
                  </a:lnTo>
                  <a:lnTo>
                    <a:pt x="0" y="26240"/>
                  </a:lnTo>
                  <a:lnTo>
                    <a:pt x="35200" y="61440"/>
                  </a:lnTo>
                  <a:lnTo>
                    <a:pt x="0" y="96641"/>
                  </a:lnTo>
                  <a:lnTo>
                    <a:pt x="26240" y="122881"/>
                  </a:lnTo>
                  <a:lnTo>
                    <a:pt x="61440" y="87681"/>
                  </a:lnTo>
                  <a:lnTo>
                    <a:pt x="96641" y="122881"/>
                  </a:lnTo>
                  <a:lnTo>
                    <a:pt x="122881" y="96641"/>
                  </a:lnTo>
                  <a:lnTo>
                    <a:pt x="87681" y="6144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Lorem Ipsum Dolor Sit">
              <a:extLst>
                <a:ext uri="{FF2B5EF4-FFF2-40B4-BE49-F238E27FC236}">
                  <a16:creationId xmlns:a16="http://schemas.microsoft.com/office/drawing/2014/main" id="{CC38C85C-958E-4710-9BD1-755C8BD54C17}"/>
                </a:ext>
              </a:extLst>
            </p:cNvPr>
            <p:cNvSpPr txBox="1"/>
            <p:nvPr/>
          </p:nvSpPr>
          <p:spPr>
            <a:xfrm>
              <a:off x="4613913" y="5067058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126" name="X">
            <a:extLst>
              <a:ext uri="{FF2B5EF4-FFF2-40B4-BE49-F238E27FC236}">
                <a16:creationId xmlns:a16="http://schemas.microsoft.com/office/drawing/2014/main" id="{CB83188D-9B02-4518-AFE4-A913CBAE4C15}"/>
              </a:ext>
            </a:extLst>
          </p:cNvPr>
          <p:cNvGrpSpPr/>
          <p:nvPr/>
        </p:nvGrpSpPr>
        <p:grpSpPr>
          <a:xfrm>
            <a:off x="5130411" y="5618761"/>
            <a:ext cx="2007387" cy="230832"/>
            <a:chOff x="4442285" y="5067058"/>
            <a:chExt cx="2007387" cy="230832"/>
          </a:xfrm>
        </p:grpSpPr>
        <p:sp>
          <p:nvSpPr>
            <p:cNvPr id="127" name="-">
              <a:extLst>
                <a:ext uri="{FF2B5EF4-FFF2-40B4-BE49-F238E27FC236}">
                  <a16:creationId xmlns:a16="http://schemas.microsoft.com/office/drawing/2014/main" id="{8806EFA3-B06E-4717-948C-6198B07C5AF8}"/>
                </a:ext>
              </a:extLst>
            </p:cNvPr>
            <p:cNvSpPr/>
            <p:nvPr/>
          </p:nvSpPr>
          <p:spPr>
            <a:xfrm>
              <a:off x="4442285" y="5095606"/>
              <a:ext cx="173736" cy="173736"/>
            </a:xfrm>
            <a:prstGeom prst="ellipse">
              <a:avLst/>
            </a:prstGeom>
            <a:solidFill>
              <a:srgbClr val="FF3B3B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-">
              <a:extLst>
                <a:ext uri="{FF2B5EF4-FFF2-40B4-BE49-F238E27FC236}">
                  <a16:creationId xmlns:a16="http://schemas.microsoft.com/office/drawing/2014/main" id="{6F387BCF-E300-4B2E-A843-424799BF880A}"/>
                </a:ext>
              </a:extLst>
            </p:cNvPr>
            <p:cNvSpPr/>
            <p:nvPr/>
          </p:nvSpPr>
          <p:spPr>
            <a:xfrm>
              <a:off x="4486620" y="5139941"/>
              <a:ext cx="85067" cy="85067"/>
            </a:xfrm>
            <a:custGeom>
              <a:avLst/>
              <a:gdLst>
                <a:gd name="connsiteX0" fmla="*/ 122881 w 122880"/>
                <a:gd name="connsiteY0" fmla="*/ 26240 h 122880"/>
                <a:gd name="connsiteX1" fmla="*/ 96641 w 122880"/>
                <a:gd name="connsiteY1" fmla="*/ 0 h 122880"/>
                <a:gd name="connsiteX2" fmla="*/ 61440 w 122880"/>
                <a:gd name="connsiteY2" fmla="*/ 35200 h 122880"/>
                <a:gd name="connsiteX3" fmla="*/ 26240 w 122880"/>
                <a:gd name="connsiteY3" fmla="*/ 0 h 122880"/>
                <a:gd name="connsiteX4" fmla="*/ 0 w 122880"/>
                <a:gd name="connsiteY4" fmla="*/ 26240 h 122880"/>
                <a:gd name="connsiteX5" fmla="*/ 35200 w 122880"/>
                <a:gd name="connsiteY5" fmla="*/ 61440 h 122880"/>
                <a:gd name="connsiteX6" fmla="*/ 0 w 122880"/>
                <a:gd name="connsiteY6" fmla="*/ 96641 h 122880"/>
                <a:gd name="connsiteX7" fmla="*/ 26240 w 122880"/>
                <a:gd name="connsiteY7" fmla="*/ 122881 h 122880"/>
                <a:gd name="connsiteX8" fmla="*/ 61440 w 122880"/>
                <a:gd name="connsiteY8" fmla="*/ 87681 h 122880"/>
                <a:gd name="connsiteX9" fmla="*/ 96641 w 122880"/>
                <a:gd name="connsiteY9" fmla="*/ 122881 h 122880"/>
                <a:gd name="connsiteX10" fmla="*/ 122881 w 122880"/>
                <a:gd name="connsiteY10" fmla="*/ 96641 h 122880"/>
                <a:gd name="connsiteX11" fmla="*/ 87681 w 122880"/>
                <a:gd name="connsiteY11" fmla="*/ 61440 h 12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880" h="122880">
                  <a:moveTo>
                    <a:pt x="122881" y="26240"/>
                  </a:moveTo>
                  <a:lnTo>
                    <a:pt x="96641" y="0"/>
                  </a:lnTo>
                  <a:lnTo>
                    <a:pt x="61440" y="35200"/>
                  </a:lnTo>
                  <a:lnTo>
                    <a:pt x="26240" y="0"/>
                  </a:lnTo>
                  <a:lnTo>
                    <a:pt x="0" y="26240"/>
                  </a:lnTo>
                  <a:lnTo>
                    <a:pt x="35200" y="61440"/>
                  </a:lnTo>
                  <a:lnTo>
                    <a:pt x="0" y="96641"/>
                  </a:lnTo>
                  <a:lnTo>
                    <a:pt x="26240" y="122881"/>
                  </a:lnTo>
                  <a:lnTo>
                    <a:pt x="61440" y="87681"/>
                  </a:lnTo>
                  <a:lnTo>
                    <a:pt x="96641" y="122881"/>
                  </a:lnTo>
                  <a:lnTo>
                    <a:pt x="122881" y="96641"/>
                  </a:lnTo>
                  <a:lnTo>
                    <a:pt x="87681" y="6144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Lorem Ipsum Dolor Sit">
              <a:extLst>
                <a:ext uri="{FF2B5EF4-FFF2-40B4-BE49-F238E27FC236}">
                  <a16:creationId xmlns:a16="http://schemas.microsoft.com/office/drawing/2014/main" id="{D37DFA10-CC99-48E1-AAD7-8D6E9FEBC1FD}"/>
                </a:ext>
              </a:extLst>
            </p:cNvPr>
            <p:cNvSpPr txBox="1"/>
            <p:nvPr/>
          </p:nvSpPr>
          <p:spPr>
            <a:xfrm>
              <a:off x="4613913" y="5067058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130" name="-">
            <a:extLst>
              <a:ext uri="{FF2B5EF4-FFF2-40B4-BE49-F238E27FC236}">
                <a16:creationId xmlns:a16="http://schemas.microsoft.com/office/drawing/2014/main" id="{6941AEAF-36C0-4EAF-A123-44EC4F9D7C7A}"/>
              </a:ext>
            </a:extLst>
          </p:cNvPr>
          <p:cNvGrpSpPr/>
          <p:nvPr/>
        </p:nvGrpSpPr>
        <p:grpSpPr>
          <a:xfrm>
            <a:off x="5456731" y="5991226"/>
            <a:ext cx="1378390" cy="316022"/>
            <a:chOff x="1764774" y="5991226"/>
            <a:chExt cx="1378390" cy="316022"/>
          </a:xfrm>
        </p:grpSpPr>
        <p:sp>
          <p:nvSpPr>
            <p:cNvPr id="131" name="-">
              <a:extLst>
                <a:ext uri="{FF2B5EF4-FFF2-40B4-BE49-F238E27FC236}">
                  <a16:creationId xmlns:a16="http://schemas.microsoft.com/office/drawing/2014/main" id="{507D6764-D117-4914-82C0-03DA47653C03}"/>
                </a:ext>
              </a:extLst>
            </p:cNvPr>
            <p:cNvSpPr/>
            <p:nvPr/>
          </p:nvSpPr>
          <p:spPr>
            <a:xfrm>
              <a:off x="1764774" y="5991226"/>
              <a:ext cx="1378390" cy="31602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08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2" name="BUY NOW">
              <a:extLst>
                <a:ext uri="{FF2B5EF4-FFF2-40B4-BE49-F238E27FC236}">
                  <a16:creationId xmlns:a16="http://schemas.microsoft.com/office/drawing/2014/main" id="{3F6442F5-43F3-4980-BBD6-CAE53F7711F6}"/>
                </a:ext>
              </a:extLst>
            </p:cNvPr>
            <p:cNvSpPr txBox="1"/>
            <p:nvPr/>
          </p:nvSpPr>
          <p:spPr>
            <a:xfrm>
              <a:off x="1918403" y="5991226"/>
              <a:ext cx="10711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Lexend" pitchFamily="2" charset="0"/>
                </a:rPr>
                <a:t>BUY NOW</a:t>
              </a:r>
            </a:p>
          </p:txBody>
        </p:sp>
      </p:grpSp>
      <p:sp>
        <p:nvSpPr>
          <p:cNvPr id="133" name="-">
            <a:extLst>
              <a:ext uri="{FF2B5EF4-FFF2-40B4-BE49-F238E27FC236}">
                <a16:creationId xmlns:a16="http://schemas.microsoft.com/office/drawing/2014/main" id="{0C423B96-FDBF-41E6-997D-922C40CEFE49}"/>
              </a:ext>
            </a:extLst>
          </p:cNvPr>
          <p:cNvSpPr/>
          <p:nvPr/>
        </p:nvSpPr>
        <p:spPr>
          <a:xfrm>
            <a:off x="8375673" y="2149927"/>
            <a:ext cx="3205764" cy="4348205"/>
          </a:xfrm>
          <a:custGeom>
            <a:avLst/>
            <a:gdLst>
              <a:gd name="connsiteX0" fmla="*/ 2531678 w 2531678"/>
              <a:gd name="connsiteY0" fmla="*/ 222960 h 4674972"/>
              <a:gd name="connsiteX1" fmla="*/ 2531678 w 2531678"/>
              <a:gd name="connsiteY1" fmla="*/ 4452012 h 4674972"/>
              <a:gd name="connsiteX2" fmla="*/ 2308718 w 2531678"/>
              <a:gd name="connsiteY2" fmla="*/ 4674972 h 4674972"/>
              <a:gd name="connsiteX3" fmla="*/ 222960 w 2531678"/>
              <a:gd name="connsiteY3" fmla="*/ 4674972 h 4674972"/>
              <a:gd name="connsiteX4" fmla="*/ 0 w 2531678"/>
              <a:gd name="connsiteY4" fmla="*/ 4452012 h 4674972"/>
              <a:gd name="connsiteX5" fmla="*/ 0 w 2531678"/>
              <a:gd name="connsiteY5" fmla="*/ 222960 h 4674972"/>
              <a:gd name="connsiteX6" fmla="*/ 222960 w 2531678"/>
              <a:gd name="connsiteY6" fmla="*/ 0 h 4674972"/>
              <a:gd name="connsiteX7" fmla="*/ 2308718 w 2531678"/>
              <a:gd name="connsiteY7" fmla="*/ 0 h 4674972"/>
              <a:gd name="connsiteX8" fmla="*/ 2531678 w 2531678"/>
              <a:gd name="connsiteY8" fmla="*/ 222960 h 4674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1678" h="4674972">
                <a:moveTo>
                  <a:pt x="2531678" y="222960"/>
                </a:moveTo>
                <a:lnTo>
                  <a:pt x="2531678" y="4452012"/>
                </a:lnTo>
                <a:cubicBezTo>
                  <a:pt x="2531678" y="4575000"/>
                  <a:pt x="2430986" y="4674972"/>
                  <a:pt x="2308718" y="4674972"/>
                </a:cubicBezTo>
                <a:lnTo>
                  <a:pt x="222960" y="4674972"/>
                </a:lnTo>
                <a:cubicBezTo>
                  <a:pt x="100692" y="4674972"/>
                  <a:pt x="0" y="4575000"/>
                  <a:pt x="0" y="4452012"/>
                </a:cubicBezTo>
                <a:lnTo>
                  <a:pt x="0" y="222960"/>
                </a:lnTo>
                <a:cubicBezTo>
                  <a:pt x="0" y="100692"/>
                  <a:pt x="100692" y="0"/>
                  <a:pt x="222960" y="0"/>
                </a:cubicBezTo>
                <a:lnTo>
                  <a:pt x="2308718" y="0"/>
                </a:lnTo>
                <a:cubicBezTo>
                  <a:pt x="2430986" y="0"/>
                  <a:pt x="2531678" y="100692"/>
                  <a:pt x="2531678" y="222960"/>
                </a:cubicBezTo>
                <a:close/>
              </a:path>
            </a:pathLst>
          </a:custGeom>
          <a:solidFill>
            <a:schemeClr val="bg1"/>
          </a:solidFill>
          <a:ln w="7171" cap="flat">
            <a:noFill/>
            <a:prstDash val="solid"/>
            <a:miter/>
          </a:ln>
          <a:effectLst>
            <a:outerShdw blurRad="1270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-">
            <a:extLst>
              <a:ext uri="{FF2B5EF4-FFF2-40B4-BE49-F238E27FC236}">
                <a16:creationId xmlns:a16="http://schemas.microsoft.com/office/drawing/2014/main" id="{05229D65-0B42-463A-99B4-8F7F58AB27F9}"/>
              </a:ext>
            </a:extLst>
          </p:cNvPr>
          <p:cNvSpPr/>
          <p:nvPr/>
        </p:nvSpPr>
        <p:spPr>
          <a:xfrm>
            <a:off x="8375673" y="2312169"/>
            <a:ext cx="3205764" cy="1429479"/>
          </a:xfrm>
          <a:custGeom>
            <a:avLst/>
            <a:gdLst>
              <a:gd name="connsiteX0" fmla="*/ 2531678 w 2531678"/>
              <a:gd name="connsiteY0" fmla="*/ 222960 h 1536904"/>
              <a:gd name="connsiteX1" fmla="*/ 2531678 w 2531678"/>
              <a:gd name="connsiteY1" fmla="*/ 1366530 h 1536904"/>
              <a:gd name="connsiteX2" fmla="*/ 2366256 w 2531678"/>
              <a:gd name="connsiteY2" fmla="*/ 1460749 h 1536904"/>
              <a:gd name="connsiteX3" fmla="*/ 1829713 w 2531678"/>
              <a:gd name="connsiteY3" fmla="*/ 1460030 h 1536904"/>
              <a:gd name="connsiteX4" fmla="*/ 1408965 w 2531678"/>
              <a:gd name="connsiteY4" fmla="*/ 1070928 h 1536904"/>
              <a:gd name="connsiteX5" fmla="*/ 1025617 w 2531678"/>
              <a:gd name="connsiteY5" fmla="*/ 1214774 h 1536904"/>
              <a:gd name="connsiteX6" fmla="*/ 666723 w 2531678"/>
              <a:gd name="connsiteY6" fmla="*/ 1474414 h 1536904"/>
              <a:gd name="connsiteX7" fmla="*/ 203541 w 2531678"/>
              <a:gd name="connsiteY7" fmla="*/ 1365092 h 1536904"/>
              <a:gd name="connsiteX8" fmla="*/ 0 w 2531678"/>
              <a:gd name="connsiteY8" fmla="*/ 1240666 h 1536904"/>
              <a:gd name="connsiteX9" fmla="*/ 0 w 2531678"/>
              <a:gd name="connsiteY9" fmla="*/ 222960 h 1536904"/>
              <a:gd name="connsiteX10" fmla="*/ 222960 w 2531678"/>
              <a:gd name="connsiteY10" fmla="*/ 0 h 1536904"/>
              <a:gd name="connsiteX11" fmla="*/ 2308718 w 2531678"/>
              <a:gd name="connsiteY11" fmla="*/ 0 h 1536904"/>
              <a:gd name="connsiteX12" fmla="*/ 2531678 w 2531678"/>
              <a:gd name="connsiteY12" fmla="*/ 222960 h 153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31678" h="1536904">
                <a:moveTo>
                  <a:pt x="2531678" y="222960"/>
                </a:moveTo>
                <a:lnTo>
                  <a:pt x="2531678" y="1366530"/>
                </a:lnTo>
                <a:cubicBezTo>
                  <a:pt x="2477736" y="1401053"/>
                  <a:pt x="2422356" y="1433418"/>
                  <a:pt x="2366256" y="1460749"/>
                </a:cubicBezTo>
                <a:cubicBezTo>
                  <a:pt x="2192922" y="1545618"/>
                  <a:pt x="1992258" y="1577983"/>
                  <a:pt x="1829713" y="1460030"/>
                </a:cubicBezTo>
                <a:cubicBezTo>
                  <a:pt x="1678675" y="1349988"/>
                  <a:pt x="1575107" y="1121993"/>
                  <a:pt x="1408965" y="1070928"/>
                </a:cubicBezTo>
                <a:cubicBezTo>
                  <a:pt x="1275908" y="1029932"/>
                  <a:pt x="1140694" y="1114801"/>
                  <a:pt x="1025617" y="1214774"/>
                </a:cubicBezTo>
                <a:cubicBezTo>
                  <a:pt x="910541" y="1314746"/>
                  <a:pt x="799780" y="1434138"/>
                  <a:pt x="666723" y="1474414"/>
                </a:cubicBezTo>
                <a:cubicBezTo>
                  <a:pt x="511370" y="1521883"/>
                  <a:pt x="349544" y="1452118"/>
                  <a:pt x="203541" y="1365092"/>
                </a:cubicBezTo>
                <a:cubicBezTo>
                  <a:pt x="135934" y="1324815"/>
                  <a:pt x="68327" y="1280223"/>
                  <a:pt x="0" y="1240666"/>
                </a:cubicBezTo>
                <a:lnTo>
                  <a:pt x="0" y="222960"/>
                </a:lnTo>
                <a:cubicBezTo>
                  <a:pt x="0" y="100692"/>
                  <a:pt x="100692" y="0"/>
                  <a:pt x="222960" y="0"/>
                </a:cubicBezTo>
                <a:lnTo>
                  <a:pt x="2308718" y="0"/>
                </a:lnTo>
                <a:cubicBezTo>
                  <a:pt x="2430986" y="0"/>
                  <a:pt x="2531678" y="100692"/>
                  <a:pt x="2531678" y="22296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rgbClr val="7030A0"/>
              </a:gs>
            </a:gsLst>
            <a:lin ang="0" scaled="0"/>
          </a:gradFill>
          <a:ln w="71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-">
            <a:extLst>
              <a:ext uri="{FF2B5EF4-FFF2-40B4-BE49-F238E27FC236}">
                <a16:creationId xmlns:a16="http://schemas.microsoft.com/office/drawing/2014/main" id="{3E0C4DE4-E83A-44A8-BBD1-CD596B106599}"/>
              </a:ext>
            </a:extLst>
          </p:cNvPr>
          <p:cNvSpPr/>
          <p:nvPr/>
        </p:nvSpPr>
        <p:spPr>
          <a:xfrm>
            <a:off x="8375673" y="2149927"/>
            <a:ext cx="3205764" cy="1429479"/>
          </a:xfrm>
          <a:custGeom>
            <a:avLst/>
            <a:gdLst>
              <a:gd name="connsiteX0" fmla="*/ 2531678 w 2531678"/>
              <a:gd name="connsiteY0" fmla="*/ 222960 h 1536904"/>
              <a:gd name="connsiteX1" fmla="*/ 2531678 w 2531678"/>
              <a:gd name="connsiteY1" fmla="*/ 1366530 h 1536904"/>
              <a:gd name="connsiteX2" fmla="*/ 2366256 w 2531678"/>
              <a:gd name="connsiteY2" fmla="*/ 1460749 h 1536904"/>
              <a:gd name="connsiteX3" fmla="*/ 1829713 w 2531678"/>
              <a:gd name="connsiteY3" fmla="*/ 1460030 h 1536904"/>
              <a:gd name="connsiteX4" fmla="*/ 1408965 w 2531678"/>
              <a:gd name="connsiteY4" fmla="*/ 1070928 h 1536904"/>
              <a:gd name="connsiteX5" fmla="*/ 1025617 w 2531678"/>
              <a:gd name="connsiteY5" fmla="*/ 1214774 h 1536904"/>
              <a:gd name="connsiteX6" fmla="*/ 666723 w 2531678"/>
              <a:gd name="connsiteY6" fmla="*/ 1474414 h 1536904"/>
              <a:gd name="connsiteX7" fmla="*/ 203541 w 2531678"/>
              <a:gd name="connsiteY7" fmla="*/ 1365092 h 1536904"/>
              <a:gd name="connsiteX8" fmla="*/ 0 w 2531678"/>
              <a:gd name="connsiteY8" fmla="*/ 1240666 h 1536904"/>
              <a:gd name="connsiteX9" fmla="*/ 0 w 2531678"/>
              <a:gd name="connsiteY9" fmla="*/ 222960 h 1536904"/>
              <a:gd name="connsiteX10" fmla="*/ 222960 w 2531678"/>
              <a:gd name="connsiteY10" fmla="*/ 0 h 1536904"/>
              <a:gd name="connsiteX11" fmla="*/ 2308718 w 2531678"/>
              <a:gd name="connsiteY11" fmla="*/ 0 h 1536904"/>
              <a:gd name="connsiteX12" fmla="*/ 2531678 w 2531678"/>
              <a:gd name="connsiteY12" fmla="*/ 222960 h 153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31678" h="1536904">
                <a:moveTo>
                  <a:pt x="2531678" y="222960"/>
                </a:moveTo>
                <a:lnTo>
                  <a:pt x="2531678" y="1366530"/>
                </a:lnTo>
                <a:cubicBezTo>
                  <a:pt x="2477736" y="1401053"/>
                  <a:pt x="2422356" y="1433418"/>
                  <a:pt x="2366256" y="1460749"/>
                </a:cubicBezTo>
                <a:cubicBezTo>
                  <a:pt x="2192922" y="1545618"/>
                  <a:pt x="1992258" y="1577983"/>
                  <a:pt x="1829713" y="1460030"/>
                </a:cubicBezTo>
                <a:cubicBezTo>
                  <a:pt x="1678675" y="1349988"/>
                  <a:pt x="1575107" y="1121993"/>
                  <a:pt x="1408965" y="1070928"/>
                </a:cubicBezTo>
                <a:cubicBezTo>
                  <a:pt x="1275908" y="1029932"/>
                  <a:pt x="1140694" y="1114801"/>
                  <a:pt x="1025617" y="1214774"/>
                </a:cubicBezTo>
                <a:cubicBezTo>
                  <a:pt x="910541" y="1314746"/>
                  <a:pt x="799780" y="1434138"/>
                  <a:pt x="666723" y="1474414"/>
                </a:cubicBezTo>
                <a:cubicBezTo>
                  <a:pt x="511370" y="1521883"/>
                  <a:pt x="349544" y="1452118"/>
                  <a:pt x="203541" y="1365092"/>
                </a:cubicBezTo>
                <a:cubicBezTo>
                  <a:pt x="135934" y="1324815"/>
                  <a:pt x="68327" y="1280223"/>
                  <a:pt x="0" y="1240666"/>
                </a:cubicBezTo>
                <a:lnTo>
                  <a:pt x="0" y="222960"/>
                </a:lnTo>
                <a:cubicBezTo>
                  <a:pt x="0" y="100692"/>
                  <a:pt x="100692" y="0"/>
                  <a:pt x="222960" y="0"/>
                </a:cubicBezTo>
                <a:lnTo>
                  <a:pt x="2308718" y="0"/>
                </a:lnTo>
                <a:cubicBezTo>
                  <a:pt x="2430986" y="0"/>
                  <a:pt x="2531678" y="100692"/>
                  <a:pt x="2531678" y="222960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rgbClr val="7030A0"/>
              </a:gs>
            </a:gsLst>
            <a:lin ang="10800000" scaled="0"/>
          </a:gradFill>
          <a:ln w="71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-">
            <a:extLst>
              <a:ext uri="{FF2B5EF4-FFF2-40B4-BE49-F238E27FC236}">
                <a16:creationId xmlns:a16="http://schemas.microsoft.com/office/drawing/2014/main" id="{E225E33D-162F-4EF7-9C37-D8AB5E3074F4}"/>
              </a:ext>
            </a:extLst>
          </p:cNvPr>
          <p:cNvSpPr/>
          <p:nvPr/>
        </p:nvSpPr>
        <p:spPr>
          <a:xfrm>
            <a:off x="9002242" y="2438399"/>
            <a:ext cx="1952625" cy="447675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PREMIUM">
            <a:extLst>
              <a:ext uri="{FF2B5EF4-FFF2-40B4-BE49-F238E27FC236}">
                <a16:creationId xmlns:a16="http://schemas.microsoft.com/office/drawing/2014/main" id="{1BD0AAD4-04F4-4DA0-B2D6-B03F280B9A20}"/>
              </a:ext>
            </a:extLst>
          </p:cNvPr>
          <p:cNvSpPr txBox="1"/>
          <p:nvPr/>
        </p:nvSpPr>
        <p:spPr>
          <a:xfrm>
            <a:off x="9322766" y="2474242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Lexend" pitchFamily="2" charset="0"/>
              </a:rPr>
              <a:t>PREMIUM</a:t>
            </a:r>
          </a:p>
        </p:txBody>
      </p:sp>
      <p:sp>
        <p:nvSpPr>
          <p:cNvPr id="138" name="$30">
            <a:extLst>
              <a:ext uri="{FF2B5EF4-FFF2-40B4-BE49-F238E27FC236}">
                <a16:creationId xmlns:a16="http://schemas.microsoft.com/office/drawing/2014/main" id="{8F84C47A-8DED-4C8A-9F62-98C8BB819B2D}"/>
              </a:ext>
            </a:extLst>
          </p:cNvPr>
          <p:cNvSpPr txBox="1"/>
          <p:nvPr/>
        </p:nvSpPr>
        <p:spPr>
          <a:xfrm>
            <a:off x="9168770" y="3584289"/>
            <a:ext cx="997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$30</a:t>
            </a:r>
          </a:p>
        </p:txBody>
      </p:sp>
      <p:sp>
        <p:nvSpPr>
          <p:cNvPr id="139" name="Lorem ipsum dolor sit amet, consectetur adipiscing elit. Ut posuere, est et ornare dapibus, risus odio iaculis leo">
            <a:extLst>
              <a:ext uri="{FF2B5EF4-FFF2-40B4-BE49-F238E27FC236}">
                <a16:creationId xmlns:a16="http://schemas.microsoft.com/office/drawing/2014/main" id="{BEA93FBA-CD61-4D5A-8A28-06699CC1A3C8}"/>
              </a:ext>
            </a:extLst>
          </p:cNvPr>
          <p:cNvSpPr txBox="1"/>
          <p:nvPr/>
        </p:nvSpPr>
        <p:spPr>
          <a:xfrm>
            <a:off x="8743171" y="4168794"/>
            <a:ext cx="2470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Lorem ipsum dolor sit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amet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consectetur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adipiscing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elit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. Ut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posuere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est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et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ornare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dapibus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,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risus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odio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iaculis</a:t>
            </a:r>
            <a:r>
              <a:rPr lang="en-US" sz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 </a:t>
            </a:r>
            <a:r>
              <a:rPr lang="en-US" sz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leo</a:t>
            </a:r>
            <a:endParaRPr lang="en-US" sz="600" dirty="0">
              <a:solidFill>
                <a:schemeClr val="tx1">
                  <a:lumMod val="85000"/>
                  <a:lumOff val="15000"/>
                </a:schemeClr>
              </a:solidFill>
              <a:latin typeface="Lexend" pitchFamily="2" charset="0"/>
            </a:endParaRPr>
          </a:p>
        </p:txBody>
      </p:sp>
      <p:sp>
        <p:nvSpPr>
          <p:cNvPr id="140" name="/ month">
            <a:extLst>
              <a:ext uri="{FF2B5EF4-FFF2-40B4-BE49-F238E27FC236}">
                <a16:creationId xmlns:a16="http://schemas.microsoft.com/office/drawing/2014/main" id="{380CB4C2-9716-452E-A308-A387CB367DEA}"/>
              </a:ext>
            </a:extLst>
          </p:cNvPr>
          <p:cNvSpPr txBox="1"/>
          <p:nvPr/>
        </p:nvSpPr>
        <p:spPr>
          <a:xfrm>
            <a:off x="9966734" y="3842339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</a:rPr>
              <a:t>/month</a:t>
            </a:r>
          </a:p>
        </p:txBody>
      </p:sp>
      <p:sp>
        <p:nvSpPr>
          <p:cNvPr id="141" name="-">
            <a:extLst>
              <a:ext uri="{FF2B5EF4-FFF2-40B4-BE49-F238E27FC236}">
                <a16:creationId xmlns:a16="http://schemas.microsoft.com/office/drawing/2014/main" id="{471ACCB3-D69C-414D-9C3E-C4C3B7658521}"/>
              </a:ext>
            </a:extLst>
          </p:cNvPr>
          <p:cNvSpPr/>
          <p:nvPr/>
        </p:nvSpPr>
        <p:spPr>
          <a:xfrm>
            <a:off x="8523462" y="4555994"/>
            <a:ext cx="2910184" cy="2997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V">
            <a:extLst>
              <a:ext uri="{FF2B5EF4-FFF2-40B4-BE49-F238E27FC236}">
                <a16:creationId xmlns:a16="http://schemas.microsoft.com/office/drawing/2014/main" id="{5327E956-9643-43C7-931B-813BC723B1D4}"/>
              </a:ext>
            </a:extLst>
          </p:cNvPr>
          <p:cNvGrpSpPr/>
          <p:nvPr/>
        </p:nvGrpSpPr>
        <p:grpSpPr>
          <a:xfrm>
            <a:off x="8974861" y="4585961"/>
            <a:ext cx="2007387" cy="230832"/>
            <a:chOff x="4442285" y="4796574"/>
            <a:chExt cx="2007387" cy="230832"/>
          </a:xfrm>
        </p:grpSpPr>
        <p:sp>
          <p:nvSpPr>
            <p:cNvPr id="143" name="-">
              <a:extLst>
                <a:ext uri="{FF2B5EF4-FFF2-40B4-BE49-F238E27FC236}">
                  <a16:creationId xmlns:a16="http://schemas.microsoft.com/office/drawing/2014/main" id="{A256DC14-AA8B-436A-9857-872B555CAC53}"/>
                </a:ext>
              </a:extLst>
            </p:cNvPr>
            <p:cNvSpPr/>
            <p:nvPr/>
          </p:nvSpPr>
          <p:spPr>
            <a:xfrm>
              <a:off x="4442285" y="4827686"/>
              <a:ext cx="171628" cy="169764"/>
            </a:xfrm>
            <a:prstGeom prst="ellipse">
              <a:avLst/>
            </a:prstGeom>
            <a:solidFill>
              <a:srgbClr val="378D00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-">
              <a:extLst>
                <a:ext uri="{FF2B5EF4-FFF2-40B4-BE49-F238E27FC236}">
                  <a16:creationId xmlns:a16="http://schemas.microsoft.com/office/drawing/2014/main" id="{6CA56E89-1197-41C5-935D-2E86AAD78249}"/>
                </a:ext>
              </a:extLst>
            </p:cNvPr>
            <p:cNvSpPr/>
            <p:nvPr/>
          </p:nvSpPr>
          <p:spPr>
            <a:xfrm>
              <a:off x="4474673" y="4871988"/>
              <a:ext cx="106852" cy="85482"/>
            </a:xfrm>
            <a:custGeom>
              <a:avLst/>
              <a:gdLst>
                <a:gd name="connsiteX0" fmla="*/ 59520 w 166400"/>
                <a:gd name="connsiteY0" fmla="*/ 133121 h 133120"/>
                <a:gd name="connsiteX1" fmla="*/ 0 w 166400"/>
                <a:gd name="connsiteY1" fmla="*/ 72960 h 133120"/>
                <a:gd name="connsiteX2" fmla="*/ 25600 w 166400"/>
                <a:gd name="connsiteY2" fmla="*/ 47360 h 133120"/>
                <a:gd name="connsiteX3" fmla="*/ 59520 w 166400"/>
                <a:gd name="connsiteY3" fmla="*/ 80641 h 133120"/>
                <a:gd name="connsiteX4" fmla="*/ 140801 w 166400"/>
                <a:gd name="connsiteY4" fmla="*/ 0 h 133120"/>
                <a:gd name="connsiteX5" fmla="*/ 166401 w 166400"/>
                <a:gd name="connsiteY5" fmla="*/ 25600 h 1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400" h="133120">
                  <a:moveTo>
                    <a:pt x="59520" y="133121"/>
                  </a:moveTo>
                  <a:lnTo>
                    <a:pt x="0" y="72960"/>
                  </a:lnTo>
                  <a:lnTo>
                    <a:pt x="25600" y="47360"/>
                  </a:lnTo>
                  <a:lnTo>
                    <a:pt x="59520" y="80641"/>
                  </a:lnTo>
                  <a:lnTo>
                    <a:pt x="140801" y="0"/>
                  </a:lnTo>
                  <a:lnTo>
                    <a:pt x="166401" y="2560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Lorem Ipsum Dolor Sit">
              <a:extLst>
                <a:ext uri="{FF2B5EF4-FFF2-40B4-BE49-F238E27FC236}">
                  <a16:creationId xmlns:a16="http://schemas.microsoft.com/office/drawing/2014/main" id="{13B44E8C-52A2-47E3-BE02-6067BF6F4D64}"/>
                </a:ext>
              </a:extLst>
            </p:cNvPr>
            <p:cNvSpPr txBox="1"/>
            <p:nvPr/>
          </p:nvSpPr>
          <p:spPr>
            <a:xfrm>
              <a:off x="4613913" y="4796574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sp>
        <p:nvSpPr>
          <p:cNvPr id="146" name="-">
            <a:extLst>
              <a:ext uri="{FF2B5EF4-FFF2-40B4-BE49-F238E27FC236}">
                <a16:creationId xmlns:a16="http://schemas.microsoft.com/office/drawing/2014/main" id="{6A287F36-0346-4AD7-8F26-CB1DD4798B52}"/>
              </a:ext>
            </a:extLst>
          </p:cNvPr>
          <p:cNvSpPr/>
          <p:nvPr/>
        </p:nvSpPr>
        <p:spPr>
          <a:xfrm>
            <a:off x="8523462" y="5239782"/>
            <a:ext cx="2910184" cy="2997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7" name="-">
            <a:extLst>
              <a:ext uri="{FF2B5EF4-FFF2-40B4-BE49-F238E27FC236}">
                <a16:creationId xmlns:a16="http://schemas.microsoft.com/office/drawing/2014/main" id="{B03F6C1E-7211-46B7-84CC-69F04F461789}"/>
              </a:ext>
            </a:extLst>
          </p:cNvPr>
          <p:cNvGrpSpPr/>
          <p:nvPr/>
        </p:nvGrpSpPr>
        <p:grpSpPr>
          <a:xfrm>
            <a:off x="9289360" y="5991226"/>
            <a:ext cx="1378390" cy="316022"/>
            <a:chOff x="1764774" y="5991226"/>
            <a:chExt cx="1378390" cy="316022"/>
          </a:xfrm>
        </p:grpSpPr>
        <p:sp>
          <p:nvSpPr>
            <p:cNvPr id="148" name="-">
              <a:extLst>
                <a:ext uri="{FF2B5EF4-FFF2-40B4-BE49-F238E27FC236}">
                  <a16:creationId xmlns:a16="http://schemas.microsoft.com/office/drawing/2014/main" id="{09BBE1F0-4011-49C0-9517-D8308D12A67D}"/>
                </a:ext>
              </a:extLst>
            </p:cNvPr>
            <p:cNvSpPr/>
            <p:nvPr/>
          </p:nvSpPr>
          <p:spPr>
            <a:xfrm>
              <a:off x="1764774" y="5991226"/>
              <a:ext cx="1378390" cy="31602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rgbClr val="7030A0"/>
                </a:gs>
              </a:gsLst>
              <a:lin ang="108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9" name="BUY NOW">
              <a:extLst>
                <a:ext uri="{FF2B5EF4-FFF2-40B4-BE49-F238E27FC236}">
                  <a16:creationId xmlns:a16="http://schemas.microsoft.com/office/drawing/2014/main" id="{E643491A-E90F-4E57-A82B-AB1325EDB0F8}"/>
                </a:ext>
              </a:extLst>
            </p:cNvPr>
            <p:cNvSpPr txBox="1"/>
            <p:nvPr/>
          </p:nvSpPr>
          <p:spPr>
            <a:xfrm>
              <a:off x="1918403" y="5991226"/>
              <a:ext cx="10711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Lexend" pitchFamily="2" charset="0"/>
                </a:rPr>
                <a:t>BUY NOW</a:t>
              </a:r>
            </a:p>
          </p:txBody>
        </p:sp>
      </p:grpSp>
      <p:grpSp>
        <p:nvGrpSpPr>
          <p:cNvPr id="150" name="V">
            <a:extLst>
              <a:ext uri="{FF2B5EF4-FFF2-40B4-BE49-F238E27FC236}">
                <a16:creationId xmlns:a16="http://schemas.microsoft.com/office/drawing/2014/main" id="{45D93C93-0A39-4DA4-AE43-0BFCADBF1A31}"/>
              </a:ext>
            </a:extLst>
          </p:cNvPr>
          <p:cNvGrpSpPr/>
          <p:nvPr/>
        </p:nvGrpSpPr>
        <p:grpSpPr>
          <a:xfrm>
            <a:off x="8974861" y="4938134"/>
            <a:ext cx="2007387" cy="230832"/>
            <a:chOff x="4442285" y="4796574"/>
            <a:chExt cx="2007387" cy="230832"/>
          </a:xfrm>
        </p:grpSpPr>
        <p:sp>
          <p:nvSpPr>
            <p:cNvPr id="151" name="-">
              <a:extLst>
                <a:ext uri="{FF2B5EF4-FFF2-40B4-BE49-F238E27FC236}">
                  <a16:creationId xmlns:a16="http://schemas.microsoft.com/office/drawing/2014/main" id="{C6521578-154A-45B0-A956-8470C09BBA3F}"/>
                </a:ext>
              </a:extLst>
            </p:cNvPr>
            <p:cNvSpPr/>
            <p:nvPr/>
          </p:nvSpPr>
          <p:spPr>
            <a:xfrm>
              <a:off x="4442285" y="4827686"/>
              <a:ext cx="171628" cy="169764"/>
            </a:xfrm>
            <a:prstGeom prst="ellipse">
              <a:avLst/>
            </a:prstGeom>
            <a:solidFill>
              <a:srgbClr val="378D00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-">
              <a:extLst>
                <a:ext uri="{FF2B5EF4-FFF2-40B4-BE49-F238E27FC236}">
                  <a16:creationId xmlns:a16="http://schemas.microsoft.com/office/drawing/2014/main" id="{CA4C09E4-572E-4C24-AA3B-8F09A9D06E7C}"/>
                </a:ext>
              </a:extLst>
            </p:cNvPr>
            <p:cNvSpPr/>
            <p:nvPr/>
          </p:nvSpPr>
          <p:spPr>
            <a:xfrm>
              <a:off x="4474673" y="4871988"/>
              <a:ext cx="106852" cy="85482"/>
            </a:xfrm>
            <a:custGeom>
              <a:avLst/>
              <a:gdLst>
                <a:gd name="connsiteX0" fmla="*/ 59520 w 166400"/>
                <a:gd name="connsiteY0" fmla="*/ 133121 h 133120"/>
                <a:gd name="connsiteX1" fmla="*/ 0 w 166400"/>
                <a:gd name="connsiteY1" fmla="*/ 72960 h 133120"/>
                <a:gd name="connsiteX2" fmla="*/ 25600 w 166400"/>
                <a:gd name="connsiteY2" fmla="*/ 47360 h 133120"/>
                <a:gd name="connsiteX3" fmla="*/ 59520 w 166400"/>
                <a:gd name="connsiteY3" fmla="*/ 80641 h 133120"/>
                <a:gd name="connsiteX4" fmla="*/ 140801 w 166400"/>
                <a:gd name="connsiteY4" fmla="*/ 0 h 133120"/>
                <a:gd name="connsiteX5" fmla="*/ 166401 w 166400"/>
                <a:gd name="connsiteY5" fmla="*/ 25600 h 1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400" h="133120">
                  <a:moveTo>
                    <a:pt x="59520" y="133121"/>
                  </a:moveTo>
                  <a:lnTo>
                    <a:pt x="0" y="72960"/>
                  </a:lnTo>
                  <a:lnTo>
                    <a:pt x="25600" y="47360"/>
                  </a:lnTo>
                  <a:lnTo>
                    <a:pt x="59520" y="80641"/>
                  </a:lnTo>
                  <a:lnTo>
                    <a:pt x="140801" y="0"/>
                  </a:lnTo>
                  <a:lnTo>
                    <a:pt x="166401" y="2560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Lorem Ipsum Dolor Sit">
              <a:extLst>
                <a:ext uri="{FF2B5EF4-FFF2-40B4-BE49-F238E27FC236}">
                  <a16:creationId xmlns:a16="http://schemas.microsoft.com/office/drawing/2014/main" id="{455E4CB0-25F2-4065-BEC1-59B9322144B3}"/>
                </a:ext>
              </a:extLst>
            </p:cNvPr>
            <p:cNvSpPr txBox="1"/>
            <p:nvPr/>
          </p:nvSpPr>
          <p:spPr>
            <a:xfrm>
              <a:off x="4613913" y="4796574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154" name="V">
            <a:extLst>
              <a:ext uri="{FF2B5EF4-FFF2-40B4-BE49-F238E27FC236}">
                <a16:creationId xmlns:a16="http://schemas.microsoft.com/office/drawing/2014/main" id="{B3236D13-68DA-446B-8B2D-8F9A3D5C41B9}"/>
              </a:ext>
            </a:extLst>
          </p:cNvPr>
          <p:cNvGrpSpPr/>
          <p:nvPr/>
        </p:nvGrpSpPr>
        <p:grpSpPr>
          <a:xfrm>
            <a:off x="8974861" y="5272402"/>
            <a:ext cx="2007387" cy="230832"/>
            <a:chOff x="4442285" y="4796574"/>
            <a:chExt cx="2007387" cy="230832"/>
          </a:xfrm>
        </p:grpSpPr>
        <p:sp>
          <p:nvSpPr>
            <p:cNvPr id="155" name="-">
              <a:extLst>
                <a:ext uri="{FF2B5EF4-FFF2-40B4-BE49-F238E27FC236}">
                  <a16:creationId xmlns:a16="http://schemas.microsoft.com/office/drawing/2014/main" id="{65EFF7AA-DDE0-4CB2-BEE1-0234C0B55E00}"/>
                </a:ext>
              </a:extLst>
            </p:cNvPr>
            <p:cNvSpPr/>
            <p:nvPr/>
          </p:nvSpPr>
          <p:spPr>
            <a:xfrm>
              <a:off x="4442285" y="4827686"/>
              <a:ext cx="171628" cy="169764"/>
            </a:xfrm>
            <a:prstGeom prst="ellipse">
              <a:avLst/>
            </a:prstGeom>
            <a:solidFill>
              <a:srgbClr val="378D00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-">
              <a:extLst>
                <a:ext uri="{FF2B5EF4-FFF2-40B4-BE49-F238E27FC236}">
                  <a16:creationId xmlns:a16="http://schemas.microsoft.com/office/drawing/2014/main" id="{53A4AE33-BA2F-4546-935E-5B493C26CD5A}"/>
                </a:ext>
              </a:extLst>
            </p:cNvPr>
            <p:cNvSpPr/>
            <p:nvPr/>
          </p:nvSpPr>
          <p:spPr>
            <a:xfrm>
              <a:off x="4474673" y="4871988"/>
              <a:ext cx="106852" cy="85482"/>
            </a:xfrm>
            <a:custGeom>
              <a:avLst/>
              <a:gdLst>
                <a:gd name="connsiteX0" fmla="*/ 59520 w 166400"/>
                <a:gd name="connsiteY0" fmla="*/ 133121 h 133120"/>
                <a:gd name="connsiteX1" fmla="*/ 0 w 166400"/>
                <a:gd name="connsiteY1" fmla="*/ 72960 h 133120"/>
                <a:gd name="connsiteX2" fmla="*/ 25600 w 166400"/>
                <a:gd name="connsiteY2" fmla="*/ 47360 h 133120"/>
                <a:gd name="connsiteX3" fmla="*/ 59520 w 166400"/>
                <a:gd name="connsiteY3" fmla="*/ 80641 h 133120"/>
                <a:gd name="connsiteX4" fmla="*/ 140801 w 166400"/>
                <a:gd name="connsiteY4" fmla="*/ 0 h 133120"/>
                <a:gd name="connsiteX5" fmla="*/ 166401 w 166400"/>
                <a:gd name="connsiteY5" fmla="*/ 25600 h 1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400" h="133120">
                  <a:moveTo>
                    <a:pt x="59520" y="133121"/>
                  </a:moveTo>
                  <a:lnTo>
                    <a:pt x="0" y="72960"/>
                  </a:lnTo>
                  <a:lnTo>
                    <a:pt x="25600" y="47360"/>
                  </a:lnTo>
                  <a:lnTo>
                    <a:pt x="59520" y="80641"/>
                  </a:lnTo>
                  <a:lnTo>
                    <a:pt x="140801" y="0"/>
                  </a:lnTo>
                  <a:lnTo>
                    <a:pt x="166401" y="2560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Lorem Ipsum Dolor Sit">
              <a:extLst>
                <a:ext uri="{FF2B5EF4-FFF2-40B4-BE49-F238E27FC236}">
                  <a16:creationId xmlns:a16="http://schemas.microsoft.com/office/drawing/2014/main" id="{1B498B75-2CF3-4099-AC15-EB626A3CD6B5}"/>
                </a:ext>
              </a:extLst>
            </p:cNvPr>
            <p:cNvSpPr txBox="1"/>
            <p:nvPr/>
          </p:nvSpPr>
          <p:spPr>
            <a:xfrm>
              <a:off x="4613913" y="4796574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158" name="V">
            <a:extLst>
              <a:ext uri="{FF2B5EF4-FFF2-40B4-BE49-F238E27FC236}">
                <a16:creationId xmlns:a16="http://schemas.microsoft.com/office/drawing/2014/main" id="{47A1E375-9959-45DC-AC0A-051B215ECF61}"/>
              </a:ext>
            </a:extLst>
          </p:cNvPr>
          <p:cNvGrpSpPr/>
          <p:nvPr/>
        </p:nvGrpSpPr>
        <p:grpSpPr>
          <a:xfrm>
            <a:off x="8974861" y="5614584"/>
            <a:ext cx="2007387" cy="230832"/>
            <a:chOff x="4442285" y="4796574"/>
            <a:chExt cx="2007387" cy="230832"/>
          </a:xfrm>
        </p:grpSpPr>
        <p:sp>
          <p:nvSpPr>
            <p:cNvPr id="159" name="-">
              <a:extLst>
                <a:ext uri="{FF2B5EF4-FFF2-40B4-BE49-F238E27FC236}">
                  <a16:creationId xmlns:a16="http://schemas.microsoft.com/office/drawing/2014/main" id="{2B1B6BDC-6771-4F0F-9EF2-7570EECBDADB}"/>
                </a:ext>
              </a:extLst>
            </p:cNvPr>
            <p:cNvSpPr/>
            <p:nvPr/>
          </p:nvSpPr>
          <p:spPr>
            <a:xfrm>
              <a:off x="4442285" y="4827686"/>
              <a:ext cx="171628" cy="169764"/>
            </a:xfrm>
            <a:prstGeom prst="ellipse">
              <a:avLst/>
            </a:prstGeom>
            <a:solidFill>
              <a:srgbClr val="378D00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-">
              <a:extLst>
                <a:ext uri="{FF2B5EF4-FFF2-40B4-BE49-F238E27FC236}">
                  <a16:creationId xmlns:a16="http://schemas.microsoft.com/office/drawing/2014/main" id="{14A1A75F-0AB3-4E3D-B53B-1841918D6EB7}"/>
                </a:ext>
              </a:extLst>
            </p:cNvPr>
            <p:cNvSpPr/>
            <p:nvPr/>
          </p:nvSpPr>
          <p:spPr>
            <a:xfrm>
              <a:off x="4474673" y="4871988"/>
              <a:ext cx="106852" cy="85482"/>
            </a:xfrm>
            <a:custGeom>
              <a:avLst/>
              <a:gdLst>
                <a:gd name="connsiteX0" fmla="*/ 59520 w 166400"/>
                <a:gd name="connsiteY0" fmla="*/ 133121 h 133120"/>
                <a:gd name="connsiteX1" fmla="*/ 0 w 166400"/>
                <a:gd name="connsiteY1" fmla="*/ 72960 h 133120"/>
                <a:gd name="connsiteX2" fmla="*/ 25600 w 166400"/>
                <a:gd name="connsiteY2" fmla="*/ 47360 h 133120"/>
                <a:gd name="connsiteX3" fmla="*/ 59520 w 166400"/>
                <a:gd name="connsiteY3" fmla="*/ 80641 h 133120"/>
                <a:gd name="connsiteX4" fmla="*/ 140801 w 166400"/>
                <a:gd name="connsiteY4" fmla="*/ 0 h 133120"/>
                <a:gd name="connsiteX5" fmla="*/ 166401 w 166400"/>
                <a:gd name="connsiteY5" fmla="*/ 25600 h 1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400" h="133120">
                  <a:moveTo>
                    <a:pt x="59520" y="133121"/>
                  </a:moveTo>
                  <a:lnTo>
                    <a:pt x="0" y="72960"/>
                  </a:lnTo>
                  <a:lnTo>
                    <a:pt x="25600" y="47360"/>
                  </a:lnTo>
                  <a:lnTo>
                    <a:pt x="59520" y="80641"/>
                  </a:lnTo>
                  <a:lnTo>
                    <a:pt x="140801" y="0"/>
                  </a:lnTo>
                  <a:lnTo>
                    <a:pt x="166401" y="25600"/>
                  </a:lnTo>
                  <a:close/>
                </a:path>
              </a:pathLst>
            </a:custGeom>
            <a:solidFill>
              <a:schemeClr val="bg1"/>
            </a:solidFill>
            <a:ln w="6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Lorem Ipsum Dolor Sit">
              <a:extLst>
                <a:ext uri="{FF2B5EF4-FFF2-40B4-BE49-F238E27FC236}">
                  <a16:creationId xmlns:a16="http://schemas.microsoft.com/office/drawing/2014/main" id="{F6477FC6-843D-4CEF-85DC-596C92A2A4CA}"/>
                </a:ext>
              </a:extLst>
            </p:cNvPr>
            <p:cNvSpPr txBox="1"/>
            <p:nvPr/>
          </p:nvSpPr>
          <p:spPr>
            <a:xfrm>
              <a:off x="4613913" y="4796574"/>
              <a:ext cx="18357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Lorem Ipsum Dolor Sit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Amet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1218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6" presetClass="emph" presetSubtype="0" accel="10000" decel="1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3000" fill="hold"/>
                                        <p:tgtEl>
                                          <p:spTgt spid="32"/>
                                        </p:tgtEl>
                                      </p:cBhvr>
                                      <p:by x="92000" y="92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accel="10000" decel="1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3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accel="10000" decel="1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3000" fill="hold"/>
                                        <p:tgtEl>
                                          <p:spTgt spid="34"/>
                                        </p:tgtEl>
                                      </p:cBhvr>
                                      <p:by x="92000" y="92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accel="10000" decel="1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3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accel="10000" decel="1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3000" fill="hold"/>
                                        <p:tgtEl>
                                          <p:spTgt spid="36"/>
                                        </p:tgtEl>
                                      </p:cBhvr>
                                      <p:by x="92000" y="92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accel="10000" decel="1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3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accel="10000" decel="1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3000" fill="hold"/>
                                        <p:tgtEl>
                                          <p:spTgt spid="38"/>
                                        </p:tgtEl>
                                      </p:cBhvr>
                                      <p:by x="92000" y="92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" fill="hold"/>
                                        <p:tgtEl>
                                          <p:spTgt spid="7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accel="20000" decel="8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1000" fill="hold"/>
                                        <p:tgtEl>
                                          <p:spTgt spid="7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42" presetClass="path" presetSubtype="0" accel="20000" decel="8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86 0.31713 L 3.75E-6 -4.07407E-6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-15856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10" fill="hold"/>
                                        <p:tgtEl>
                                          <p:spTgt spid="7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accel="20000" decel="8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86" dur="1000" fill="hold"/>
                                        <p:tgtEl>
                                          <p:spTgt spid="7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42" presetClass="path" presetSubtype="0" accel="20000" decel="8000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091 -0.09606 L 3.75E-6 -2.59259E-6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4792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3" dur="10" fill="hold"/>
                                        <p:tgtEl>
                                          <p:spTgt spid="7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mph" presetSubtype="0" accel="20000" decel="8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5" dur="1000" fill="hold"/>
                                        <p:tgtEl>
                                          <p:spTgt spid="7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42" presetClass="path" presetSubtype="0" accel="20000" decel="8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-0.12476 L 3.75E-6 -3.7037E-6 " pathEditMode="relative" rAng="0" ptsTypes="AA">
                                      <p:cBhvr>
                                        <p:cTn id="9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27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10" fill="hold"/>
                                        <p:tgtEl>
                                          <p:spTgt spid="7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6" presetClass="emph" presetSubtype="0" accel="20000" decel="8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04" dur="1000" fill="hold"/>
                                        <p:tgtEl>
                                          <p:spTgt spid="7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42" presetClass="path" presetSubtype="0" accel="20000" decel="8000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091 -0.09606 L 3.75E-6 -4.44444E-6 " pathEditMode="relative" rAng="0" ptsTypes="AA">
                                      <p:cBhvr>
                                        <p:cTn id="10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4792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1" dur="10" fill="hold"/>
                                        <p:tgtEl>
                                          <p:spTgt spid="7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6" presetClass="emph" presetSubtype="0" accel="20000" decel="8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13" dur="1000" fill="hold"/>
                                        <p:tgtEl>
                                          <p:spTgt spid="7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42" presetClass="path" presetSubtype="0" accel="20000" decel="8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39 -0.03333 L 3.95833E-6 -1.48148E-6 " pathEditMode="relative" rAng="0" ptsTypes="AA">
                                      <p:cBhvr>
                                        <p:cTn id="1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667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0" dur="10" fill="hold"/>
                                        <p:tgtEl>
                                          <p:spTgt spid="82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6" presetClass="emph" presetSubtype="0" accel="20000" decel="8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22" dur="1000" fill="hold"/>
                                        <p:tgtEl>
                                          <p:spTgt spid="82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42" presetClass="path" presetSubtype="0" accel="20000" decel="80000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591 0.01042 L 2.77556E-17 1.11111E-6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" y="-532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9" dur="10" fill="hold"/>
                                        <p:tgtEl>
                                          <p:spTgt spid="8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6" presetClass="emph" presetSubtype="0" accel="20000" decel="8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31" dur="1000" fill="hold"/>
                                        <p:tgtEl>
                                          <p:spTgt spid="8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42" presetClass="path" presetSubtype="0" accel="20000" decel="8000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2982 0.01713 L -4.58333E-6 4.07407E-6 " pathEditMode="relative" rAng="0" ptsTypes="AA">
                                      <p:cBhvr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7" y="-856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6" presetClass="emph" presetSubtype="0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1" dur="10" fill="hold"/>
                                        <p:tgtEl>
                                          <p:spTgt spid="8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6" presetClass="emph" presetSubtype="0" accel="20000" decel="8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143" dur="1000" fill="hold"/>
                                        <p:tgtEl>
                                          <p:spTgt spid="8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44" presetID="42" presetClass="path" presetSubtype="0" accel="20000" decel="8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7552 -0.00023 L 3.75E-6 3.33333E-6 " pathEditMode="relative" rAng="0" ptsTypes="AA">
                                      <p:cBhvr>
                                        <p:cTn id="14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2" presetClass="path" presetSubtype="0" accel="20000" decel="8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0052 0.02708 L 3.95833E-6 -1.11111E-6 " pathEditMode="relative" rAng="0" ptsTypes="AA">
                                      <p:cBhvr>
                                        <p:cTn id="15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366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2" presetClass="path" presetSubtype="0" accel="20000" decel="8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0052 0.02708 L 3.95833E-6 3.7037E-7 " pathEditMode="relative" rAng="0" ptsTypes="AA">
                                      <p:cBhvr>
                                        <p:cTn id="15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366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6" presetClass="emph" presetSubtype="0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0" dur="10" fill="hold"/>
                                        <p:tgtEl>
                                          <p:spTgt spid="8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6" presetClass="emph" presetSubtype="0" accel="20000" decel="80000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animScale>
                                      <p:cBhvr>
                                        <p:cTn id="162" dur="1000" fill="hold"/>
                                        <p:tgtEl>
                                          <p:spTgt spid="8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63" presetID="42" presetClass="path" presetSubtype="0" accel="20000" decel="80000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animMotion origin="layout" path="M -0.07552 -0.00023 L -4.58333E-6 1.85185E-6 " pathEditMode="relative" rAng="0" ptsTypes="AA">
                                      <p:cBhvr>
                                        <p:cTn id="1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6" presetClass="emph" presetSubtype="0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9" dur="10" fill="hold"/>
                                        <p:tgtEl>
                                          <p:spTgt spid="9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6" presetClass="emph" presetSubtype="0" accel="20000" decel="8000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Scale>
                                      <p:cBhvr>
                                        <p:cTn id="171" dur="1000" fill="hold"/>
                                        <p:tgtEl>
                                          <p:spTgt spid="9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72" presetID="42" presetClass="path" presetSubtype="0" accel="20000" decel="8000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Motion origin="layout" path="M -0.07552 -0.00023 L -4.58333E-6 3.7037E-7 " pathEditMode="relative" rAng="0" ptsTypes="AA">
                                      <p:cBhvr>
                                        <p:cTn id="17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6" presetClass="emph" presetSubtype="0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8" dur="10" fill="hold"/>
                                        <p:tgtEl>
                                          <p:spTgt spid="9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6" presetClass="emph" presetSubtype="0" accel="20000" decel="8000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animScale>
                                      <p:cBhvr>
                                        <p:cTn id="180" dur="1000" fill="hold"/>
                                        <p:tgtEl>
                                          <p:spTgt spid="9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42" presetClass="path" presetSubtype="0" accel="20000" decel="8000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animMotion origin="layout" path="M -0.07552 -0.00023 L -4.58333E-6 -1.11111E-6 " pathEditMode="relative" rAng="0" ptsTypes="AA">
                                      <p:cBhvr>
                                        <p:cTn id="18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6" presetClass="emph" presetSubtype="0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7" dur="10" fill="hold"/>
                                        <p:tgtEl>
                                          <p:spTgt spid="101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6" presetClass="emph" presetSubtype="0" accel="20000" decel="8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101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42" presetClass="path" presetSubtype="0" accel="20000" decel="8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105 0.03495 L 3.75E-6 2.22222E-6 " pathEditMode="relative" rAng="0" ptsTypes="AA">
                                      <p:cBhvr>
                                        <p:cTn id="19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759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6" presetClass="emph" presetSubtype="0" accel="7000" decel="9000" autoRev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193" dur="750" fill="hold"/>
                                        <p:tgtEl>
                                          <p:spTgt spid="10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98" dur="10" fill="hold"/>
                                        <p:tgtEl>
                                          <p:spTgt spid="10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6" presetClass="emph" presetSubtype="0" accel="20000" decel="8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0" dur="1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01" presetID="42" presetClass="path" presetSubtype="0" accel="20000" decel="8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586 0.31713 L 3.54167E-6 -4.07407E-6 " pathEditMode="relative" rAng="0" ptsTypes="AA">
                                      <p:cBhvr>
                                        <p:cTn id="20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-15856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7" dur="10" fill="hold"/>
                                        <p:tgtEl>
                                          <p:spTgt spid="10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08" presetID="6" presetClass="emph" presetSubtype="0" accel="20000" decel="8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09" dur="1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10" presetID="42" presetClass="path" presetSubtype="0" accel="20000" decel="80000" fill="hold" grpId="3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0091 -0.09606 L 3.54167E-6 -2.59259E-6 " pathEditMode="relative" rAng="0" ptsTypes="AA">
                                      <p:cBhvr>
                                        <p:cTn id="21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4792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16" dur="10" fill="hold"/>
                                        <p:tgtEl>
                                          <p:spTgt spid="10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17" presetID="6" presetClass="emph" presetSubtype="0" accel="20000" decel="8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18" dur="1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42" presetClass="path" presetSubtype="0" accel="20000" decel="8000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3 -0.12476 L 3.54167E-6 -3.7037E-6 " pathEditMode="relative" rAng="0" ptsTypes="AA">
                                      <p:cBhvr>
                                        <p:cTn id="2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27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25" dur="10" fill="hold"/>
                                        <p:tgtEl>
                                          <p:spTgt spid="10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26" presetID="6" presetClass="emph" presetSubtype="0" accel="20000" decel="8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227" dur="1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42" presetClass="path" presetSubtype="0" accel="20000" decel="80000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00091 -0.09606 L 3.54167E-6 -4.44444E-6 " pathEditMode="relative" rAng="0" ptsTypes="AA">
                                      <p:cBhvr>
                                        <p:cTn id="2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4792"/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34" dur="10" fill="hold"/>
                                        <p:tgtEl>
                                          <p:spTgt spid="10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6" presetClass="emph" presetSubtype="0" accel="20000" decel="8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36" dur="1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37" presetID="42" presetClass="path" presetSubtype="0" accel="20000" decel="8000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039 -0.03333 L 3.54167E-6 -1.48148E-6 " pathEditMode="relative" rAng="0" ptsTypes="AA">
                                      <p:cBhvr>
                                        <p:cTn id="23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667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43" dur="10" fill="hold"/>
                                        <p:tgtEl>
                                          <p:spTgt spid="111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44" presetID="6" presetClass="emph" presetSubtype="0" accel="20000" decel="8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245" dur="1000" fill="hold"/>
                                        <p:tgtEl>
                                          <p:spTgt spid="111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46" presetID="42" presetClass="path" presetSubtype="0" accel="20000" decel="80000" fill="hold" grpId="3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2591 0.01042 L -2.08333E-7 1.11111E-6 " pathEditMode="relative" rAng="0" ptsTypes="AA">
                                      <p:cBhvr>
                                        <p:cTn id="24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" y="-532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52" dur="10" fill="hold"/>
                                        <p:tgtEl>
                                          <p:spTgt spid="10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53" presetID="6" presetClass="emph" presetSubtype="0" accel="20000" decel="8000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254" dur="1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55" presetID="42" presetClass="path" presetSubtype="0" accel="20000" decel="80000" fill="hold" grpId="3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2982 0.01713 L -3.33333E-6 4.07407E-6 " pathEditMode="relative" rAng="0" ptsTypes="AA">
                                      <p:cBhvr>
                                        <p:cTn id="25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7" y="-856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6" presetClass="emph" presetSubtype="0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64" dur="10" fill="hold"/>
                                        <p:tgtEl>
                                          <p:spTgt spid="11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65" presetID="6" presetClass="emph" presetSubtype="0" accel="20000" decel="8000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Scale>
                                      <p:cBhvr>
                                        <p:cTn id="266" dur="1000" fill="hold"/>
                                        <p:tgtEl>
                                          <p:spTgt spid="11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67" presetID="42" presetClass="path" presetSubtype="0" accel="20000" decel="8000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0.07552 -0.00023 L 3.54167E-6 3.33333E-6 " pathEditMode="relative" rAng="0" ptsTypes="AA">
                                      <p:cBhvr>
                                        <p:cTn id="26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42" presetClass="path" presetSubtype="0" accel="20000" decel="8000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0.00052 0.02708 L 3.54167E-6 -1.11111E-6 " pathEditMode="relative" rAng="0" ptsTypes="AA">
                                      <p:cBhvr>
                                        <p:cTn id="27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366"/>
                                    </p:animMotion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42" presetClass="path" presetSubtype="0" accel="20000" decel="8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0052 0.02708 L 3.54167E-6 3.7037E-7 " pathEditMode="relative" rAng="0" ptsTypes="AA">
                                      <p:cBhvr>
                                        <p:cTn id="27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366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6" presetClass="emph" presetSubtype="0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83" dur="10" fill="hold"/>
                                        <p:tgtEl>
                                          <p:spTgt spid="122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84" presetID="6" presetClass="emph" presetSubtype="0" accel="20000" decel="80000" fill="hold" nodeType="withEffect">
                                  <p:stCondLst>
                                    <p:cond delay="3950"/>
                                  </p:stCondLst>
                                  <p:childTnLst>
                                    <p:animScale>
                                      <p:cBhvr>
                                        <p:cTn id="285" dur="1000" fill="hold"/>
                                        <p:tgtEl>
                                          <p:spTgt spid="122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86" presetID="42" presetClass="path" presetSubtype="0" accel="20000" decel="80000" fill="hold" nodeType="withEffect">
                                  <p:stCondLst>
                                    <p:cond delay="3950"/>
                                  </p:stCondLst>
                                  <p:childTnLst>
                                    <p:animMotion origin="layout" path="M -0.07553 -0.00023 L 5E-6 3.7037E-7 " pathEditMode="relative" rAng="0" ptsTypes="AA">
                                      <p:cBhvr>
                                        <p:cTn id="28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288" presetID="10" presetClass="entr" presetSubtype="0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6" presetClass="emph" presetSubtype="0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92" dur="10" fill="hold"/>
                                        <p:tgtEl>
                                          <p:spTgt spid="12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6" presetClass="emph" presetSubtype="0" accel="20000" decel="80000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animScale>
                                      <p:cBhvr>
                                        <p:cTn id="294" dur="1000" fill="hold"/>
                                        <p:tgtEl>
                                          <p:spTgt spid="12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95" presetID="42" presetClass="path" presetSubtype="0" accel="20000" decel="80000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animMotion origin="layout" path="M -0.07553 -0.00023 L 5E-6 -1.11111E-6 " pathEditMode="relative" rAng="0" ptsTypes="AA">
                                      <p:cBhvr>
                                        <p:cTn id="29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6" presetClass="emph" presetSubtype="0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01" dur="10" fill="hold"/>
                                        <p:tgtEl>
                                          <p:spTgt spid="13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02" presetID="6" presetClass="emph" presetSubtype="0" accel="20000" decel="8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303" dur="1000" fill="hold"/>
                                        <p:tgtEl>
                                          <p:spTgt spid="13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04" presetID="42" presetClass="path" presetSubtype="0" accel="20000" decel="8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0.00105 0.03495 L 3.54167E-6 2.22222E-6 " pathEditMode="relative" rAng="0" ptsTypes="AA">
                                      <p:cBhvr>
                                        <p:cTn id="30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759"/>
                                    </p:animMotion>
                                  </p:childTnLst>
                                </p:cTn>
                              </p:par>
                              <p:par>
                                <p:cTn id="306" presetID="6" presetClass="emph" presetSubtype="0" accel="7000" decel="9000" autoRev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Scale>
                                      <p:cBhvr>
                                        <p:cTn id="307" dur="750" fill="hold"/>
                                        <p:tgtEl>
                                          <p:spTgt spid="13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6" presetClass="emph" presetSubtype="0" accel="20000" decel="8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12" dur="10" fill="hold"/>
                                        <p:tgtEl>
                                          <p:spTgt spid="13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13" presetID="6" presetClass="emph" presetSubtype="0" accel="20000" decel="8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14" dur="1000" fill="hold"/>
                                        <p:tgtEl>
                                          <p:spTgt spid="13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15" presetID="42" presetClass="path" presetSubtype="0" accel="20000" decel="8000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586 0.31713 L -1.875E-6 -4.07407E-6 " pathEditMode="relative" rAng="0" ptsTypes="AA">
                                      <p:cBhvr>
                                        <p:cTn id="31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-15856"/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6" presetClass="emph" presetSubtype="0" accel="20000" decel="8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21" dur="10" fill="hold"/>
                                        <p:tgtEl>
                                          <p:spTgt spid="13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22" presetID="6" presetClass="emph" presetSubtype="0" accel="20000" decel="8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323" dur="1000" fill="hold"/>
                                        <p:tgtEl>
                                          <p:spTgt spid="13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24" presetID="42" presetClass="path" presetSubtype="0" accel="20000" decel="80000" fill="hold" grpId="3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0091 -0.09606 L -1.875E-6 -2.59259E-6 " pathEditMode="relative" rAng="0" ptsTypes="AA">
                                      <p:cBhvr>
                                        <p:cTn id="32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4792"/>
                                    </p:animMotion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6" presetClass="emph" presetSubtype="0" accel="20000" decel="8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30" dur="10" fill="hold"/>
                                        <p:tgtEl>
                                          <p:spTgt spid="13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31" presetID="6" presetClass="emph" presetSubtype="0" accel="20000" decel="8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332" dur="1000" fill="hold"/>
                                        <p:tgtEl>
                                          <p:spTgt spid="13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33" presetID="42" presetClass="path" presetSubtype="0" accel="20000" decel="80000" fill="hold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3 -0.12476 L -1.875E-6 -3.7037E-6 " pathEditMode="relative" rAng="0" ptsTypes="AA">
                                      <p:cBhvr>
                                        <p:cTn id="33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27"/>
                                    </p:animMotion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6" presetClass="emph" presetSubtype="0" accel="20000" decel="8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39" dur="10" fill="hold"/>
                                        <p:tgtEl>
                                          <p:spTgt spid="13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40" presetID="6" presetClass="emph" presetSubtype="0" accel="20000" decel="8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341" dur="1000" fill="hold"/>
                                        <p:tgtEl>
                                          <p:spTgt spid="13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42" presetID="42" presetClass="path" presetSubtype="0" accel="20000" decel="80000" fill="hold" grpId="3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00091 -0.09606 L -1.875E-6 -2.59259E-6 " pathEditMode="relative" rAng="0" ptsTypes="AA">
                                      <p:cBhvr>
                                        <p:cTn id="34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4792"/>
                                    </p:animMotion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6" presetClass="emph" presetSubtype="0" accel="20000" decel="8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48" dur="10" fill="hold"/>
                                        <p:tgtEl>
                                          <p:spTgt spid="13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49" presetID="6" presetClass="emph" presetSubtype="0" accel="20000" decel="8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350" dur="1000" fill="hold"/>
                                        <p:tgtEl>
                                          <p:spTgt spid="13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51" presetID="42" presetClass="path" presetSubtype="0" accel="20000" decel="80000" fill="hold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039 -0.03333 L 4.16667E-7 -1.48148E-6 " pathEditMode="relative" rAng="0" ptsTypes="AA">
                                      <p:cBhvr>
                                        <p:cTn id="35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667"/>
                                    </p:animMotion>
                                  </p:childTnLst>
                                </p:cTn>
                              </p:par>
                              <p:par>
                                <p:cTn id="353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6" presetClass="emph" presetSubtype="0" accel="20000" decel="8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57" dur="10" fill="hold"/>
                                        <p:tgtEl>
                                          <p:spTgt spid="14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58" presetID="6" presetClass="emph" presetSubtype="0" accel="20000" decel="8000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Scale>
                                      <p:cBhvr>
                                        <p:cTn id="359" dur="1000" fill="hold"/>
                                        <p:tgtEl>
                                          <p:spTgt spid="14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60" presetID="42" presetClass="path" presetSubtype="0" accel="20000" decel="80000" fill="hold" grpId="3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0.02592 0.01042 L 4.16667E-6 1.11111E-6 " pathEditMode="relative" rAng="0" ptsTypes="AA">
                                      <p:cBhvr>
                                        <p:cTn id="36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" y="-532"/>
                                    </p:animMotion>
                                  </p:childTnLst>
                                </p:cTn>
                              </p:par>
                              <p:par>
                                <p:cTn id="36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6" presetClass="emph" presetSubtype="0" accel="20000" decel="8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66" dur="10" fill="hold"/>
                                        <p:tgtEl>
                                          <p:spTgt spid="13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67" presetID="6" presetClass="emph" presetSubtype="0" accel="20000" decel="8000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368" dur="1000" fill="hold"/>
                                        <p:tgtEl>
                                          <p:spTgt spid="13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69" presetID="42" presetClass="path" presetSubtype="0" accel="20000" decel="80000" fill="hold" grpId="3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2982 0.01713 L 1.25E-6 4.07407E-6 " pathEditMode="relative" rAng="0" ptsTypes="AA">
                                      <p:cBhvr>
                                        <p:cTn id="37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7" y="-856"/>
                                    </p:animMotion>
                                  </p:childTnLst>
                                </p:cTn>
                              </p:par>
                              <p:par>
                                <p:cTn id="371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6" presetClass="emph" presetSubtype="0" accel="20000" decel="8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78" dur="10" fill="hold"/>
                                        <p:tgtEl>
                                          <p:spTgt spid="142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79" presetID="6" presetClass="emph" presetSubtype="0" accel="20000" decel="8000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Scale>
                                      <p:cBhvr>
                                        <p:cTn id="380" dur="1000" fill="hold"/>
                                        <p:tgtEl>
                                          <p:spTgt spid="142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81" presetID="42" presetClass="path" presetSubtype="0" accel="20000" decel="8000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-0.07552 -0.00023 L -2.08333E-6 3.33333E-6 " pathEditMode="relative" rAng="0" ptsTypes="AA">
                                      <p:cBhvr>
                                        <p:cTn id="38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383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42" presetClass="path" presetSubtype="0" accel="20000" decel="8000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0.00052 0.02708 L -1.875E-6 -1.11111E-6 " pathEditMode="relative" rAng="0" ptsTypes="AA">
                                      <p:cBhvr>
                                        <p:cTn id="38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366"/>
                                    </p:animMotion>
                                  </p:childTnLst>
                                </p:cTn>
                              </p:par>
                              <p:par>
                                <p:cTn id="38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0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42" presetClass="path" presetSubtype="0" accel="20000" decel="8000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00052 0.02708 L -1.875E-6 -1.11111E-6 " pathEditMode="relative" rAng="0" ptsTypes="AA">
                                      <p:cBhvr>
                                        <p:cTn id="39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366"/>
                                    </p:animMotion>
                                  </p:childTnLst>
                                </p:cTn>
                              </p:par>
                              <p:par>
                                <p:cTn id="393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6" presetClass="emph" presetSubtype="0" accel="20000" decel="8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97" dur="10" fill="hold"/>
                                        <p:tgtEl>
                                          <p:spTgt spid="14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98" presetID="6" presetClass="emph" presetSubtype="0" accel="20000" decel="8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Scale>
                                      <p:cBhvr>
                                        <p:cTn id="399" dur="1000" fill="hold"/>
                                        <p:tgtEl>
                                          <p:spTgt spid="14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00" presetID="42" presetClass="path" presetSubtype="0" accel="20000" decel="8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-0.00104 0.03495 L -2.08333E-6 2.22222E-6 " pathEditMode="relative" rAng="0" ptsTypes="AA">
                                      <p:cBhvr>
                                        <p:cTn id="40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759"/>
                                    </p:animMotion>
                                  </p:childTnLst>
                                </p:cTn>
                              </p:par>
                              <p:par>
                                <p:cTn id="402" presetID="6" presetClass="emph" presetSubtype="0" accel="7000" decel="9000" autoRev="1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Scale>
                                      <p:cBhvr>
                                        <p:cTn id="403" dur="750" fill="hold"/>
                                        <p:tgtEl>
                                          <p:spTgt spid="14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6" presetClass="emph" presetSubtype="0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08" dur="10" fill="hold"/>
                                        <p:tgtEl>
                                          <p:spTgt spid="11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09" presetID="6" presetClass="emph" presetSubtype="0" accel="20000" decel="80000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animScale>
                                      <p:cBhvr>
                                        <p:cTn id="410" dur="1000" fill="hold"/>
                                        <p:tgtEl>
                                          <p:spTgt spid="11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11" presetID="42" presetClass="path" presetSubtype="0" accel="20000" decel="80000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animMotion origin="layout" path="M -0.07552 -0.00023 L 4.16667E-6 1.85185E-6 " pathEditMode="relative" rAng="0" ptsTypes="AA">
                                      <p:cBhvr>
                                        <p:cTn id="41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10" presetClass="entr" presetSubtype="0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6" presetClass="emph" presetSubtype="0" accel="20000" decel="8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17" dur="10" fill="hold"/>
                                        <p:tgtEl>
                                          <p:spTgt spid="15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18" presetID="6" presetClass="emph" presetSubtype="0" accel="20000" decel="80000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animScale>
                                      <p:cBhvr>
                                        <p:cTn id="419" dur="1000" fill="hold"/>
                                        <p:tgtEl>
                                          <p:spTgt spid="15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20" presetID="42" presetClass="path" presetSubtype="0" accel="20000" decel="80000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animMotion origin="layout" path="M -0.07552 -0.00023 L 3.95833E-6 1.85185E-6 " pathEditMode="relative" rAng="0" ptsTypes="AA">
                                      <p:cBhvr>
                                        <p:cTn id="42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422" presetID="10" presetClass="entr" presetSubtype="0" fill="hold" nodeType="withEffect">
                                  <p:stCondLst>
                                    <p:cond delay="495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4" dur="2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6" presetClass="emph" presetSubtype="0" accel="20000" decel="8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26" dur="10" fill="hold"/>
                                        <p:tgtEl>
                                          <p:spTgt spid="15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27" presetID="6" presetClass="emph" presetSubtype="0" accel="20000" decel="80000" fill="hold" nodeType="withEffect">
                                  <p:stCondLst>
                                    <p:cond delay="4950"/>
                                  </p:stCondLst>
                                  <p:childTnLst>
                                    <p:animScale>
                                      <p:cBhvr>
                                        <p:cTn id="428" dur="1000" fill="hold"/>
                                        <p:tgtEl>
                                          <p:spTgt spid="15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29" presetID="42" presetClass="path" presetSubtype="0" accel="20000" decel="80000" fill="hold" nodeType="withEffect">
                                  <p:stCondLst>
                                    <p:cond delay="4950"/>
                                  </p:stCondLst>
                                  <p:childTnLst>
                                    <p:animMotion origin="layout" path="M -0.07552 -0.00023 L 3.95833E-6 3.7037E-7 " pathEditMode="relative" rAng="0" ptsTypes="AA">
                                      <p:cBhvr>
                                        <p:cTn id="430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2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6" presetClass="emph" presetSubtype="0" accel="20000" decel="8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5" dur="10" fill="hold"/>
                                        <p:tgtEl>
                                          <p:spTgt spid="15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36" presetID="6" presetClass="emph" presetSubtype="0" accel="20000" decel="80000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animScale>
                                      <p:cBhvr>
                                        <p:cTn id="437" dur="1000" fill="hold"/>
                                        <p:tgtEl>
                                          <p:spTgt spid="15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38" presetID="42" presetClass="path" presetSubtype="0" accel="20000" decel="80000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animMotion origin="layout" path="M -0.07552 -0.00023 L 3.95833E-6 -1.11111E-6 " pathEditMode="relative" rAng="0" ptsTypes="AA">
                                      <p:cBhvr>
                                        <p:cTn id="43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40" grpId="0" animBg="1"/>
      <p:bldP spid="41" grpId="0" animBg="1"/>
      <p:bldP spid="43" grpId="0"/>
      <p:bldP spid="47" grpId="0"/>
      <p:bldP spid="59" grpId="0"/>
      <p:bldP spid="75" grpId="0" animBg="1"/>
      <p:bldP spid="75" grpId="1" animBg="1"/>
      <p:bldP spid="75" grpId="2" animBg="1"/>
      <p:bldP spid="75" grpId="3" animBg="1"/>
      <p:bldP spid="76" grpId="0" animBg="1"/>
      <p:bldP spid="76" grpId="1" animBg="1"/>
      <p:bldP spid="76" grpId="2" animBg="1"/>
      <p:bldP spid="76" grpId="3" animBg="1"/>
      <p:bldP spid="77" grpId="0" animBg="1"/>
      <p:bldP spid="77" grpId="1" animBg="1"/>
      <p:bldP spid="77" grpId="2" animBg="1"/>
      <p:bldP spid="77" grpId="3" animBg="1"/>
      <p:bldP spid="78" grpId="0" animBg="1"/>
      <p:bldP spid="78" grpId="1" animBg="1"/>
      <p:bldP spid="78" grpId="2" animBg="1"/>
      <p:bldP spid="78" grpId="3" animBg="1"/>
      <p:bldP spid="79" grpId="0"/>
      <p:bldP spid="79" grpId="1"/>
      <p:bldP spid="79" grpId="2"/>
      <p:bldP spid="79" grpId="3"/>
      <p:bldP spid="80" grpId="0"/>
      <p:bldP spid="80" grpId="1"/>
      <p:bldP spid="80" grpId="2"/>
      <p:bldP spid="80" grpId="3"/>
      <p:bldP spid="81" grpId="0"/>
      <p:bldP spid="82" grpId="0"/>
      <p:bldP spid="82" grpId="1"/>
      <p:bldP spid="82" grpId="2"/>
      <p:bldP spid="82" grpId="3"/>
      <p:bldP spid="83" grpId="0" animBg="1"/>
      <p:bldP spid="83" grpId="1" animBg="1"/>
      <p:bldP spid="92" grpId="0" animBg="1"/>
      <p:bldP spid="92" grpId="1" animBg="1"/>
      <p:bldP spid="104" grpId="0" animBg="1"/>
      <p:bldP spid="104" grpId="1" animBg="1"/>
      <p:bldP spid="104" grpId="2" animBg="1"/>
      <p:bldP spid="104" grpId="3" animBg="1"/>
      <p:bldP spid="105" grpId="0" animBg="1"/>
      <p:bldP spid="105" grpId="1" animBg="1"/>
      <p:bldP spid="105" grpId="2" animBg="1"/>
      <p:bldP spid="105" grpId="3" animBg="1"/>
      <p:bldP spid="106" grpId="0" animBg="1"/>
      <p:bldP spid="106" grpId="1" animBg="1"/>
      <p:bldP spid="106" grpId="2" animBg="1"/>
      <p:bldP spid="106" grpId="3" animBg="1"/>
      <p:bldP spid="107" grpId="0" animBg="1"/>
      <p:bldP spid="107" grpId="1" animBg="1"/>
      <p:bldP spid="107" grpId="2" animBg="1"/>
      <p:bldP spid="107" grpId="3" animBg="1"/>
      <p:bldP spid="108" grpId="0"/>
      <p:bldP spid="108" grpId="1"/>
      <p:bldP spid="108" grpId="2"/>
      <p:bldP spid="108" grpId="3"/>
      <p:bldP spid="109" grpId="0"/>
      <p:bldP spid="109" grpId="1"/>
      <p:bldP spid="109" grpId="2"/>
      <p:bldP spid="109" grpId="3"/>
      <p:bldP spid="110" grpId="0"/>
      <p:bldP spid="111" grpId="0"/>
      <p:bldP spid="111" grpId="1"/>
      <p:bldP spid="111" grpId="2"/>
      <p:bldP spid="111" grpId="3"/>
      <p:bldP spid="112" grpId="0" animBg="1"/>
      <p:bldP spid="112" grpId="1" animBg="1"/>
      <p:bldP spid="121" grpId="0" animBg="1"/>
      <p:bldP spid="121" grpId="1" animBg="1"/>
      <p:bldP spid="133" grpId="0" animBg="1"/>
      <p:bldP spid="133" grpId="1" animBg="1"/>
      <p:bldP spid="133" grpId="2" animBg="1"/>
      <p:bldP spid="133" grpId="3" animBg="1"/>
      <p:bldP spid="134" grpId="0" animBg="1"/>
      <p:bldP spid="134" grpId="1" animBg="1"/>
      <p:bldP spid="134" grpId="2" animBg="1"/>
      <p:bldP spid="134" grpId="3" animBg="1"/>
      <p:bldP spid="135" grpId="0" animBg="1"/>
      <p:bldP spid="135" grpId="1" animBg="1"/>
      <p:bldP spid="135" grpId="2" animBg="1"/>
      <p:bldP spid="135" grpId="3" animBg="1"/>
      <p:bldP spid="136" grpId="0" animBg="1"/>
      <p:bldP spid="136" grpId="1" animBg="1"/>
      <p:bldP spid="136" grpId="2" animBg="1"/>
      <p:bldP spid="136" grpId="3" animBg="1"/>
      <p:bldP spid="137" grpId="0"/>
      <p:bldP spid="137" grpId="1"/>
      <p:bldP spid="137" grpId="2"/>
      <p:bldP spid="137" grpId="3"/>
      <p:bldP spid="138" grpId="0"/>
      <p:bldP spid="138" grpId="1"/>
      <p:bldP spid="138" grpId="2"/>
      <p:bldP spid="138" grpId="3"/>
      <p:bldP spid="139" grpId="0"/>
      <p:bldP spid="140" grpId="0"/>
      <p:bldP spid="140" grpId="1"/>
      <p:bldP spid="140" grpId="2"/>
      <p:bldP spid="140" grpId="3"/>
      <p:bldP spid="141" grpId="0" animBg="1"/>
      <p:bldP spid="141" grpId="1" animBg="1"/>
      <p:bldP spid="146" grpId="0" animBg="1"/>
      <p:bldP spid="14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4676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Lexend</vt:lpstr>
      <vt:lpstr>Montserrat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</cp:revision>
  <dcterms:created xsi:type="dcterms:W3CDTF">2021-10-09T03:41:06Z</dcterms:created>
  <dcterms:modified xsi:type="dcterms:W3CDTF">2021-10-09T03:41:19Z</dcterms:modified>
</cp:coreProperties>
</file>