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온 이스라엘 백성에게 계속하여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그들에게 명령하였다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 해가 끝날 때마다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빚을 면제해 주는 해의 초막절에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7429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이스라엘이 주 당신들의 하나님을 뵈려고 그분이 택하신 곳으로 나오면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이 율법을 온 이스라엘 백성 앞에서 읽어서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귀에 들려주십시오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4135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이 백성의 남녀와 어린 아이만이 아니라 성 안에서 당신들과 같이 사는 외국 사람도 불러모아서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율법을 듣고 배워서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하나님을 경외하며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율법의 모든 말씀을 지키도록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8621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요단 강을 건너가서 차지하는 땅에 살게 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율법을 알지 못하는 당신들의 자손도 듣고 배워서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하나님을 경외하게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1966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네가 죽을 날이 가까이 왔으니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여호수아를 불러 함께 회막으로 나아오너라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그에게 명을 내리겠다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모세와 여호수아가 회막으로 나아갔다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2052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주님께서 구름기둥 가운데서 장막에 나타나시고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구름기둥은 장막 어귀 위에 머물러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66776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네 조상과 함께 잠들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이 백성은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들어가서 살게 될 그 땅의 이방 신들과 더불어 음란한 짓을 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나를 버리고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나와 세운 그 언약을 깨뜨릴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4791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날에 내가 그들에게 격렬하게 진노하여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버리고 내 얼굴을 그들에게서 숨길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온갖 재앙과 고통이 덮치는 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말할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하나님이 우리 가운데 계시지 않기 때문에 이런 재앙이 덮치고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탄식할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0148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돌아서서 다른 신을 섬기는 온갖 악한 짓을 할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날에 내가 틀림없이 내 얼굴을 그들에게서 숨기겠다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69428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이 노래를 적어서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백성에게 가르쳐 부르게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노래가 이스라엘 자손에게 내가 무엇을 가르쳤는지를 증언할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906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내 나이 백스무 살입니다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더 이상 당신들 앞에 서서 당신들을 지도할 수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요단 강을 건너는 것을 허락하지 않으셨습니다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696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그들의 조상에게 맹세한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젖과 꿀이 흐르는 땅에 그들을 인도하여 들인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살이 찌도록 배불리 먹으면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눈을 돌려 다른 신들을 섬기며 나를 업신여기고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나와 세운 언약을 깨뜨릴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74067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그리하여 그들이 온갖 재앙과 환난을 당하게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사람들이 이 노래를 부르는 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노래가 그들을 일깨워 주는 증언이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비록 내가 아직 약속한 땅으로 그들을 인도하기 전이지만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 그들이 품고 있는 생각이 무엇인지를 나는 알고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9767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날에 모세는 이 노래를 적어 이스라엘 백성에게 가르쳐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11811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눈의 아들 여호수아에게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이스라엘 자손을 인도하여 내가 그들에게 약속한 땅으로 들어갈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마음을 강하게 먹고 용기를 내어라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너와 함께 있겠다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956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이 율법의 말씀을 다 책에 기록한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43668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주의 언약궤를 메는 레위 사람들에게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0005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율법책을 가져다가 주 당신들의 하나님의 언약궤 옆에 두어서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당신들에게 증거가 되게 하시오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84262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당신들의 반항심과 센 고집을 알고 있소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 내가 살아 있어서 당신들과 함께 있는데도 당신들이 주님을 거역하거늘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죽은 다음에야 오죽하겠소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93841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지파의 장로들과 관리들을 모두 내 앞에 불러모으시오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말씀을 그들의 귀에 들려주고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하늘과 땅을 증인으로 세우겠소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82674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죽은 뒤에 당신들은 스스로 부패하여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지시하는 길에서 벗어날 것이오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주님 앞에서 악한 일을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손대는 온갖 일로 주님을 노엽게 하다가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훗날에 당신들이 재앙을 받게 될 것이오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1029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하나님이 당신들 앞에서 건너가셔서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몸소 저 민족들을 당신들 앞에서 멸하시고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그 땅을 차지하게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말씀하신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여호수아가 지휘관이 되어 당신들 앞에서 건너갈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575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이스라엘 총회에 모인 모든 사람에게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노래를 끝까지 들려주었다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5767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이미 주님께서 아모리 왕 시혼과 옥과 그들의 땅을 멸하신 것과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그들도 멸하실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79436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그들을 당신들에게 넘겨 주실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내가 당신들에게 명한 대로 그들에게 하여야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1975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마음을 강하게 하고 용기를 내십시오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앞에서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두려워하지도 말고 무서워하지도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하나님이 당신들과 함께 가시면서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당신들을 떠나지도 않으시고 버리지도 않으실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9277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여호수아를 불러서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이스라엘이 보는 앞에서 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그대는 마음을 강하게 하고 용기를 내시오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그대의 조상에게 주시기로 맹세하신 땅으로 이 백성과 함께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그 땅을 유산으로 얻게 하시오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7745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친히 그대 앞에서 가시며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그대와 함께 계시며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그대를 떠나지도 않으시고 버리지도 않으실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두려워하지도 말고 겁내지도 마시오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5302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이 율법을 기록하여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언약궤를 메는 레위 자손 제사장들과 이스라엘의 모든 장로에게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7478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905</Words>
  <Application>Microsoft Office PowerPoint</Application>
  <PresentationFormat>화면 슬라이드 쇼(16:9)</PresentationFormat>
  <Paragraphs>60</Paragraphs>
  <Slides>30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35" baseType="lpstr">
      <vt:lpstr>나눔스퀘어 ExtraBold</vt:lpstr>
      <vt:lpstr>Aptos</vt:lpstr>
      <vt:lpstr>Aptos Display</vt:lpstr>
      <vt:lpstr>Arial</vt:lpstr>
      <vt:lpstr>Office 테마</vt:lpstr>
      <vt:lpstr>신 31:1. 모세가 온 이스라엘 백성에게 계속하여 말하였다.</vt:lpstr>
      <vt:lpstr>신 31:2. 모세가 그들에게 말하였다. "이제 내 나이 백스무 살입니다. 이제 더 이상 당신들 앞에 서서 당신들을 지도할 수 없습니다. 주님께서는, 내가 요단 강을 건너는 것을 허락하지 않으셨습니다.</vt:lpstr>
      <vt:lpstr>신 31:3. 주 당신들의 하나님이 당신들 앞에서 건너가셔서, 몸소 저 민족들을 당신들 앞에서 멸하시고, 당신들이 그 땅을 차지하게 하실 것입니다. 주님께서 말씀하신 대로, 여호수아가 지휘관이 되어 당신들 앞에서 건너갈 것입니다.</vt:lpstr>
      <vt:lpstr>신 31:4. 이미 주님께서 아모리 왕 시혼과 옥과 그들의 땅을 멸하신 것과 같이, 그들도 멸하실 것입니다.</vt:lpstr>
      <vt:lpstr>신 31:5. 주님께서 그들을 당신들에게 넘겨 주실 것입니다. 당신들은 내가 당신들에게 명한 대로 그들에게 하여야 합니다.</vt:lpstr>
      <vt:lpstr>신 31:6. 마음을 강하게 하고 용기를 내십시오. 그들 앞에서, 두려워하지도 말고 무서워하지도 마십시오. 주 당신들의 하나님이 당신들과 함께 가시면서, 당신들을 떠나지도 않으시고 버리지도 않으실 것입니다."</vt:lpstr>
      <vt:lpstr>신 31:7. 모세가 여호수아를 불러서, 온 이스라엘이 보는 앞에서 그에게 말하였다. "그대는 마음을 강하게 하고 용기를 내시오. 그대는, 주님께서 그대의 조상에게 주시기로 맹세하신 땅으로 이 백성과 함께 가서, 그들이 그 땅을 유산으로 얻게 하시오.</vt:lpstr>
      <vt:lpstr>신 31:8. 주님께서 친히 그대 앞에서 가시며, 그대와 함께 계시며, 그대를 떠나지도 않으시고 버리지도 않으실 것이니, 두려워하지도 말고 겁내지도 마시오."</vt:lpstr>
      <vt:lpstr>신 31:9. 모세가 이 율법을 기록하여, 주님의 언약궤를 메는 레위 자손 제사장들과 이스라엘의 모든 장로에게 주었다.</vt:lpstr>
      <vt:lpstr>신 31:10. 모세가 그들에게 명령하였다. "일곱 해가 끝날 때마다, 곧 빚을 면제해 주는 해의 초막절에,</vt:lpstr>
      <vt:lpstr>신 31:11. 온 이스라엘이 주 당신들의 하나님을 뵈려고 그분이 택하신 곳으로 나오면, 당신들은 이 율법을 온 이스라엘 백성 앞에서 읽어서, 그들의 귀에 들려주십시오.</vt:lpstr>
      <vt:lpstr>신 31:12. 당신들은 이 백성의 남녀와 어린 아이만이 아니라 성 안에서 당신들과 같이 사는 외국 사람도 불러모아서, 그들이 율법을 듣고 배워서, 주 당신들의 하나님을 경외하며, 이 율법의 모든 말씀을 지키도록 하십시오.</vt:lpstr>
      <vt:lpstr>신 31:13. 당신들이 요단 강을 건너가서 차지하는 땅에 살게 될 때에, 이 율법을 알지 못하는 당신들의 자손도 듣고 배워서, 주 당신들의 하나님을 경외하게 하십시오."</vt:lpstr>
      <vt:lpstr>신 31:14. 주님께서 모세에게 말씀하셨다. "이제 네가 죽을 날이 가까이 왔으니, 여호수아를 불러 함께 회막으로 나아오너라. 내가 그에게 명을 내리겠다." 그래서 모세와 여호수아가 회막으로 나아갔다.</vt:lpstr>
      <vt:lpstr>신 31:15. 그 때에 주님께서 구름기둥 가운데서 장막에 나타나시고, 구름기둥은 장막 어귀 위에 머물러 있었다.</vt:lpstr>
      <vt:lpstr>신 31:16. 주님께서 모세에게 말씀하셨다. "너는 네 조상과 함께 잠들 것이다. 그러나 이 백성은, 들어가서 살게 될 그 땅의 이방 신들과 더불어 음란한 짓을 할 것이다. 그들은 나를 버리고, 나와 세운 그 언약을 깨뜨릴 것이다.</vt:lpstr>
      <vt:lpstr>신 31:17. 그 날에 내가 그들에게 격렬하게 진노하여, 그들을 버리고 내 얼굴을 그들에게서 숨길 것이다. 그래서 그들은, 온갖 재앙과 고통이 덮치는 날, 이렇게 말할 것이다. '우리 하나님이 우리 가운데 계시지 않기 때문에 이런 재앙이 덮치고 있다' 하고 탄식할 것이다.</vt:lpstr>
      <vt:lpstr>신 31:18. 그들이 돌아서서 다른 신을 섬기는 온갖 악한 짓을 할 것이니, 그 날에 내가 틀림없이 내 얼굴을 그들에게서 숨기겠다.</vt:lpstr>
      <vt:lpstr>신 31:19. 이제 이 노래를 적어서, 이스라엘 백성에게 가르쳐 부르게 하여라. 이 노래가 이스라엘 자손에게 내가 무엇을 가르쳤는지를 증언할 것이다.</vt:lpstr>
      <vt:lpstr>신 31:20. 내가 그들의 조상에게 맹세한, 젖과 꿀이 흐르는 땅에 그들을 인도하여 들인 뒤에, 그들이, 살이 찌도록 배불리 먹으면, 눈을 돌려 다른 신들을 섬기며 나를 업신여기고, 나와 세운 언약을 깨뜨릴 것이다.</vt:lpstr>
      <vt:lpstr>신 31:21. 그리하여 그들이 온갖 재앙과 환난을 당하게 될 것이다. 그러나 사람들이 이 노래를 부르는 한, 이 노래가 그들을 일깨워 주는 증언이 될 것이다. 비록 내가 아직 약속한 땅으로 그들을 인도하기 전이지만, 지금 그들이 품고 있는 생각이 무엇인지를 나는 알고 있다."</vt:lpstr>
      <vt:lpstr>신 31:22. 그 날에 모세는 이 노래를 적어 이스라엘 백성에게 가르쳐 주었다.</vt:lpstr>
      <vt:lpstr>신 31:23. 주님께서 눈의 아들 여호수아에게 말씀하셨다. "너는 이스라엘 자손을 인도하여 내가 그들에게 약속한 땅으로 들어갈 것이니, 마음을 강하게 먹고 용기를 내어라. 내가 너와 함께 있겠다."</vt:lpstr>
      <vt:lpstr>신 31:24. 모세는 이 율법의 말씀을 다 책에 기록한 뒤에,</vt:lpstr>
      <vt:lpstr>신 31:25. 주의 언약궤를 메는 레위 사람들에게 말하였다.</vt:lpstr>
      <vt:lpstr>신 31:26. "이 율법책을 가져다가 주 당신들의 하나님의 언약궤 옆에 두어서, 당신들에게 증거가 되게 하시오.</vt:lpstr>
      <vt:lpstr>신 31:27. 내가 당신들의 반항심과 센 고집을 알고 있소. 지금 내가 살아 있어서 당신들과 함께 있는데도 당신들이 주님을 거역하거늘, 내가 죽은 다음에야 오죽하겠소!</vt:lpstr>
      <vt:lpstr>신 31:28. 각 지파의 장로들과 관리들을 모두 내 앞에 불러모으시오. 내가 이 말씀을 그들의 귀에 들려주고, 하늘과 땅을 증인으로 세우겠소.</vt:lpstr>
      <vt:lpstr>신 31:29. 나는 압니다. 내가 죽은 뒤에 당신들은 스스로 부패하여, 내가 지시하는 길에서 벗어날 것이오. 당신들이 주님 앞에서 악한 일을 하고, 당신들이 손대는 온갖 일로 주님을 노엽게 하다가, 마침내 훗날에 당신들이 재앙을 받게 될 것이오."</vt:lpstr>
      <vt:lpstr>신 31:30. 모세가 이스라엘 총회에 모인 모든 사람에게, 이 노래를 끝까지 들려주었다.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2024-10-23T08:38:48Z</dcterms:modified>
</cp:coreProperties>
</file>