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63" r:id="rId5"/>
    <p:sldId id="258" r:id="rId6"/>
    <p:sldId id="259" r:id="rId7"/>
    <p:sldId id="264" r:id="rId8"/>
    <p:sldId id="265" r:id="rId9"/>
    <p:sldId id="260" r:id="rId10"/>
    <p:sldId id="261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/>
    <p:restoredTop sz="94660"/>
  </p:normalViewPr>
  <p:slideViewPr>
    <p:cSldViewPr>
      <p:cViewPr varScale="1">
        <p:scale>
          <a:sx n="96" d="100"/>
          <a:sy n="96" d="100"/>
        </p:scale>
        <p:origin x="200" y="65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0F0142-1824-0F2B-C0E1-8C66E850E6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A67D33-0282-427D-8B58-769A1930A736}" type="datetimeFigureOut">
              <a:rPr lang="en-US" altLang="ko-KR"/>
              <a:pPr>
                <a:defRPr/>
              </a:pPr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95D22B-FBE4-73FC-ED60-01961F3E92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F0E01F-EA6E-DC9E-2147-FC7381295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73B7B9-B5A1-4FA9-85DE-AEBC09F9D8C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6586056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D9B3D9-80A0-6063-0B81-21EDF656F5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B32821-4B52-4B61-A86E-619348E0CDD6}" type="datetimeFigureOut">
              <a:rPr lang="en-US" altLang="ko-KR"/>
              <a:pPr>
                <a:defRPr/>
              </a:pPr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2FA409-1427-6CFD-C86E-F2FFB57D42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CA8412-D714-AFA4-A407-71BADC2303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8374EF-84AF-41E8-8CD3-ACE954628B9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4224796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F8A4F4-6902-AD76-A4DD-082037ABF5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3AD67D-F365-4155-B352-99A21277AEA8}" type="datetimeFigureOut">
              <a:rPr lang="en-US" altLang="ko-KR"/>
              <a:pPr>
                <a:defRPr/>
              </a:pPr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69E8D5-0FA5-A230-1D74-E82DF0ADEB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F56F42-AACA-B0F8-57D4-4F8044319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800361-8632-4186-934B-B017E2F5524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982989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0AFFC4-CB6C-EC39-AB4E-463A9945F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1E9295-B6AF-4EDD-A009-8BC7B2ED1D9A}" type="datetimeFigureOut">
              <a:rPr lang="en-US" altLang="ko-KR"/>
              <a:pPr>
                <a:defRPr/>
              </a:pPr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8AE0F6-944A-1B23-47F4-37FE091EE8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781A71-850A-9076-6BD8-6A06DE1F53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988A-B834-4F6E-AD75-F299ECED431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980200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34D5EF-2B31-B869-CCAE-3D774CE7CD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3AB7ED-E02E-4C05-8A62-45FA12F2A577}" type="datetimeFigureOut">
              <a:rPr lang="en-US" altLang="ko-KR"/>
              <a:pPr>
                <a:defRPr/>
              </a:pPr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12F378-4E6C-606D-98DA-B783973F8C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6A7A8E-0393-AF8C-1E58-A56E76C7F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9B5949-BA30-4AAB-8406-E3089A3B110D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6458984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F69C0B4-A9C4-FD75-3708-28BA3FE380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3C3519-2673-4217-B8B1-7DB60F4823D1}" type="datetimeFigureOut">
              <a:rPr lang="en-US" altLang="ko-KR"/>
              <a:pPr>
                <a:defRPr/>
              </a:pPr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0627612-B66E-2257-8750-A488194BD1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A92443A-348B-CFC9-D77E-AC5E2F5665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52D835-9E64-42E5-86F7-C213760F385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40974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D4485B04-A1C1-76BC-F2ED-0FF7CE9B8B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F8FC07-A747-4D06-B73C-5F0BE2E1F4B9}" type="datetimeFigureOut">
              <a:rPr lang="en-US" altLang="ko-KR"/>
              <a:pPr>
                <a:defRPr/>
              </a:pPr>
              <a:t>10/9/2024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949DDD80-325F-4CCD-AFAF-A204E332F2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7E3F715-0777-E9E4-5D85-3F9A262B1F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CF79-34C7-4B9D-99A4-FBCC9FE4B01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970207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024EF8F1-713C-60A8-5476-EC777B107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8C0FB9-325D-4984-B82B-A377674E1BEE}" type="datetimeFigureOut">
              <a:rPr lang="en-US" altLang="ko-KR"/>
              <a:pPr>
                <a:defRPr/>
              </a:pPr>
              <a:t>10/9/2024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9564F4E-031D-DCA4-1783-112DAF187B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692F6BB1-5E1D-794E-337F-3EE03FE502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326F17-EBEC-4822-A6A7-39E6DAD995F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400129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B5CED587-52A3-CFE4-C046-F4B2044B37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02715D-3757-47C7-9F20-E600372CB0B6}" type="datetimeFigureOut">
              <a:rPr lang="en-US" altLang="ko-KR"/>
              <a:pPr>
                <a:defRPr/>
              </a:pPr>
              <a:t>10/9/2024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81BB758E-0E66-8B91-7281-2E14D442ED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E8932ED4-B3E7-113F-85C7-CC788501B4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E8B8EA-9E37-4E9D-8451-754D727C501D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9860795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ACC498D-0CFF-C7BF-8FA0-E2E6F753AD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223B6B-A2FB-4504-B3A6-F4418D2C5495}" type="datetimeFigureOut">
              <a:rPr lang="en-US" altLang="ko-KR"/>
              <a:pPr>
                <a:defRPr/>
              </a:pPr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5B366D7-D5B2-9369-939F-D9D190E25A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0A816C6-B3E5-5044-1E1A-904CEF1FF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F8DD2B-6ABA-4C82-83E1-4CC086010F8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360538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B8E99AD-5D12-3149-7167-EA823B3F7F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CEEC54-E718-440C-B8AE-5CC1C8602257}" type="datetimeFigureOut">
              <a:rPr lang="en-US" altLang="ko-KR"/>
              <a:pPr>
                <a:defRPr/>
              </a:pPr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4ECF3C4-9997-F9B8-0800-6FB68E662F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331891E-5301-2154-85CB-B3EB02C24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5AE3B2-BF17-4C7B-B161-DFFFC928ED0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257031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CB9D77E7-8928-AE25-8F8D-94F3A41C16F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F3DE01D0-0E37-11D5-61FA-6A250F51778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074C34-254C-FF0A-76A0-BD6EE883788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34" charset="-127"/>
              </a:defRPr>
            </a:lvl1pPr>
          </a:lstStyle>
          <a:p>
            <a:pPr>
              <a:defRPr/>
            </a:pPr>
            <a:fld id="{55DBB337-70E0-4D03-9962-E8BEF182857F}" type="datetimeFigureOut">
              <a:rPr lang="en-US" altLang="ko-KR"/>
              <a:pPr>
                <a:defRPr/>
              </a:pPr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260ED7-C6D0-1DC3-B614-F04D793D65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34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37C2D2-3B50-0686-19E7-01FF426071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34" charset="-127"/>
              </a:defRPr>
            </a:lvl1pPr>
          </a:lstStyle>
          <a:p>
            <a:pPr>
              <a:defRPr/>
            </a:pPr>
            <a:fld id="{9A333395-5EEC-4AA1-B186-7FD11584B3A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B2359D5C-66EC-E4CE-D96F-75AC9833BD9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defRPr/>
            </a:pPr>
            <a:fld id="{E780505D-F918-46F9-94E4-06C62D2977DD}" type="slidenum">
              <a:rPr lang="en-US" altLang="ko-KR" sz="2000" b="1" smtClean="0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>
                <a:defRPr/>
              </a:pPr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/6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latinLnBrk="1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7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slide" Target="slide5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7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slide" Target="slide5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slide" Target="slide5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7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slide" Target="slide5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slide" Target="slide5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slide" Target="slide5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slide" Target="slide5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slide" Target="slide5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7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slide" Target="slide5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slide" Target="slide5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slide" Target="slide5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7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slide" Target="slide5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3" name="Group 5">
            <a:extLst>
              <a:ext uri="{FF2B5EF4-FFF2-40B4-BE49-F238E27FC236}">
                <a16:creationId xmlns:a16="http://schemas.microsoft.com/office/drawing/2014/main" id="{018E1751-84ED-D8A9-996D-735E8FFAF4B7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3321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6458F2B4-BD97-F85D-C004-D8C7700FBA7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2" name="Text Box 7">
              <a:hlinkClick r:id="rId3" action="ppaction://hlinksldjump"/>
              <a:extLst>
                <a:ext uri="{FF2B5EF4-FFF2-40B4-BE49-F238E27FC236}">
                  <a16:creationId xmlns:a16="http://schemas.microsoft.com/office/drawing/2014/main" id="{0ABD4F05-EC9A-E342-D540-62F498DD1E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3314" name="Group 8">
            <a:extLst>
              <a:ext uri="{FF2B5EF4-FFF2-40B4-BE49-F238E27FC236}">
                <a16:creationId xmlns:a16="http://schemas.microsoft.com/office/drawing/2014/main" id="{AA5C9039-FE2F-CFF3-36D9-9FE5FAB6C622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3319" name="Picture 9">
              <a:hlinkClick r:id="rId5" action="ppaction://hlinksldjump"/>
              <a:extLst>
                <a:ext uri="{FF2B5EF4-FFF2-40B4-BE49-F238E27FC236}">
                  <a16:creationId xmlns:a16="http://schemas.microsoft.com/office/drawing/2014/main" id="{9BBECF85-DBF8-BA6B-E2B9-DA043F649BB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0" name="Text Box 10">
              <a:hlinkClick r:id="rId5" action="ppaction://hlinksldjump"/>
              <a:extLst>
                <a:ext uri="{FF2B5EF4-FFF2-40B4-BE49-F238E27FC236}">
                  <a16:creationId xmlns:a16="http://schemas.microsoft.com/office/drawing/2014/main" id="{F2E1642C-FA5E-C08D-12E2-20D855385A6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3315" name="Group 11">
            <a:extLst>
              <a:ext uri="{FF2B5EF4-FFF2-40B4-BE49-F238E27FC236}">
                <a16:creationId xmlns:a16="http://schemas.microsoft.com/office/drawing/2014/main" id="{4A454E79-648C-38FE-031F-A16AFB1116AB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13317" name="Picture 12">
              <a:extLst>
                <a:ext uri="{FF2B5EF4-FFF2-40B4-BE49-F238E27FC236}">
                  <a16:creationId xmlns:a16="http://schemas.microsoft.com/office/drawing/2014/main" id="{2D0BBC18-1100-1FEB-1D1E-1D77CA96AF7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18" name="Text Box 13">
              <a:hlinkClick r:id="rId6" action="ppaction://hlinksldjump"/>
              <a:extLst>
                <a:ext uri="{FF2B5EF4-FFF2-40B4-BE49-F238E27FC236}">
                  <a16:creationId xmlns:a16="http://schemas.microsoft.com/office/drawing/2014/main" id="{5EC489A0-C7F1-5848-C53C-C5128473059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13316" name="Picture 4" descr="570-1-1">
            <a:extLst>
              <a:ext uri="{FF2B5EF4-FFF2-40B4-BE49-F238E27FC236}">
                <a16:creationId xmlns:a16="http://schemas.microsoft.com/office/drawing/2014/main" id="{698FF6DC-6EC4-0307-3BF0-877E278BA391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29" name="Group 5">
            <a:extLst>
              <a:ext uri="{FF2B5EF4-FFF2-40B4-BE49-F238E27FC236}">
                <a16:creationId xmlns:a16="http://schemas.microsoft.com/office/drawing/2014/main" id="{79607EE3-0795-8D2D-C724-2D100BCEEB81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2537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3C923C08-109F-593E-6032-D842E8B21A5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38" name="Text Box 7">
              <a:hlinkClick r:id="rId3" action="ppaction://hlinksldjump"/>
              <a:extLst>
                <a:ext uri="{FF2B5EF4-FFF2-40B4-BE49-F238E27FC236}">
                  <a16:creationId xmlns:a16="http://schemas.microsoft.com/office/drawing/2014/main" id="{E1139E8A-22C2-1056-B581-0787A1077B7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2530" name="Group 8">
            <a:extLst>
              <a:ext uri="{FF2B5EF4-FFF2-40B4-BE49-F238E27FC236}">
                <a16:creationId xmlns:a16="http://schemas.microsoft.com/office/drawing/2014/main" id="{73F63E58-D954-3504-36BA-B4B832483AEC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2535" name="Picture 9">
              <a:hlinkClick r:id="rId5" action="ppaction://hlinksldjump"/>
              <a:extLst>
                <a:ext uri="{FF2B5EF4-FFF2-40B4-BE49-F238E27FC236}">
                  <a16:creationId xmlns:a16="http://schemas.microsoft.com/office/drawing/2014/main" id="{2369017F-2915-C0AF-3190-32CD2FD88F0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36" name="Text Box 10">
              <a:hlinkClick r:id="rId5" action="ppaction://hlinksldjump"/>
              <a:extLst>
                <a:ext uri="{FF2B5EF4-FFF2-40B4-BE49-F238E27FC236}">
                  <a16:creationId xmlns:a16="http://schemas.microsoft.com/office/drawing/2014/main" id="{F5B563F0-C719-B4D3-FC30-B27715F40FD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2531" name="Group 11">
            <a:extLst>
              <a:ext uri="{FF2B5EF4-FFF2-40B4-BE49-F238E27FC236}">
                <a16:creationId xmlns:a16="http://schemas.microsoft.com/office/drawing/2014/main" id="{5162E230-FDEB-EEEC-BF71-5FC8D143599F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22533" name="Picture 12">
              <a:extLst>
                <a:ext uri="{FF2B5EF4-FFF2-40B4-BE49-F238E27FC236}">
                  <a16:creationId xmlns:a16="http://schemas.microsoft.com/office/drawing/2014/main" id="{A2EBB103-BD85-3C48-F42E-5FD3CFCF8B9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34" name="Text Box 13">
              <a:hlinkClick r:id="rId6" action="ppaction://hlinksldjump"/>
              <a:extLst>
                <a:ext uri="{FF2B5EF4-FFF2-40B4-BE49-F238E27FC236}">
                  <a16:creationId xmlns:a16="http://schemas.microsoft.com/office/drawing/2014/main" id="{6A9F51B4-C544-B894-2382-69F91F2AABD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22532" name="Picture 4" descr="570-3-2 copy">
            <a:extLst>
              <a:ext uri="{FF2B5EF4-FFF2-40B4-BE49-F238E27FC236}">
                <a16:creationId xmlns:a16="http://schemas.microsoft.com/office/drawing/2014/main" id="{BA3E2AED-34EB-3824-D47D-47F62DAEA79A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3" name="Group 5">
            <a:extLst>
              <a:ext uri="{FF2B5EF4-FFF2-40B4-BE49-F238E27FC236}">
                <a16:creationId xmlns:a16="http://schemas.microsoft.com/office/drawing/2014/main" id="{74F38CF7-BF78-16B8-8BCF-5A106E24F744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3561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8C6E6628-7A63-65DF-BE67-0C801451A8E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562" name="Text Box 7">
              <a:hlinkClick r:id="rId3" action="ppaction://hlinksldjump"/>
              <a:extLst>
                <a:ext uri="{FF2B5EF4-FFF2-40B4-BE49-F238E27FC236}">
                  <a16:creationId xmlns:a16="http://schemas.microsoft.com/office/drawing/2014/main" id="{39C13200-C0A9-23D6-5779-554EA4533B5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3554" name="Group 8">
            <a:extLst>
              <a:ext uri="{FF2B5EF4-FFF2-40B4-BE49-F238E27FC236}">
                <a16:creationId xmlns:a16="http://schemas.microsoft.com/office/drawing/2014/main" id="{28AC630B-01B2-11AE-0003-F7AD36B3FF11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3559" name="Picture 9">
              <a:hlinkClick r:id="rId5" action="ppaction://hlinksldjump"/>
              <a:extLst>
                <a:ext uri="{FF2B5EF4-FFF2-40B4-BE49-F238E27FC236}">
                  <a16:creationId xmlns:a16="http://schemas.microsoft.com/office/drawing/2014/main" id="{A0C433B9-B2E6-5803-BF89-A0836E66DB8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560" name="Text Box 10">
              <a:hlinkClick r:id="rId5" action="ppaction://hlinksldjump"/>
              <a:extLst>
                <a:ext uri="{FF2B5EF4-FFF2-40B4-BE49-F238E27FC236}">
                  <a16:creationId xmlns:a16="http://schemas.microsoft.com/office/drawing/2014/main" id="{9E22FB3D-A091-B50B-8EF2-564B3423FC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3555" name="Group 11">
            <a:extLst>
              <a:ext uri="{FF2B5EF4-FFF2-40B4-BE49-F238E27FC236}">
                <a16:creationId xmlns:a16="http://schemas.microsoft.com/office/drawing/2014/main" id="{CB781861-2DF8-61D7-26A5-573DD686AFD0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23557" name="Picture 12">
              <a:extLst>
                <a:ext uri="{FF2B5EF4-FFF2-40B4-BE49-F238E27FC236}">
                  <a16:creationId xmlns:a16="http://schemas.microsoft.com/office/drawing/2014/main" id="{D68F27BD-6D0B-3208-3C46-12318309440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558" name="Text Box 13">
              <a:hlinkClick r:id="rId6" action="ppaction://hlinksldjump"/>
              <a:extLst>
                <a:ext uri="{FF2B5EF4-FFF2-40B4-BE49-F238E27FC236}">
                  <a16:creationId xmlns:a16="http://schemas.microsoft.com/office/drawing/2014/main" id="{63535F98-7C51-620F-29A7-1FE109F1933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23556" name="Picture 2" descr="570-후렴1 copy">
            <a:extLst>
              <a:ext uri="{FF2B5EF4-FFF2-40B4-BE49-F238E27FC236}">
                <a16:creationId xmlns:a16="http://schemas.microsoft.com/office/drawing/2014/main" id="{54DBAF16-F1D3-A2F8-FD0E-5E690F52E3E6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7" name="Group 5">
            <a:extLst>
              <a:ext uri="{FF2B5EF4-FFF2-40B4-BE49-F238E27FC236}">
                <a16:creationId xmlns:a16="http://schemas.microsoft.com/office/drawing/2014/main" id="{5BA08F9B-FA1A-C3F8-881F-75EC97B83AC2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4585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184DAD89-99FE-F415-5470-3949D256895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586" name="Text Box 7">
              <a:hlinkClick r:id="rId3" action="ppaction://hlinksldjump"/>
              <a:extLst>
                <a:ext uri="{FF2B5EF4-FFF2-40B4-BE49-F238E27FC236}">
                  <a16:creationId xmlns:a16="http://schemas.microsoft.com/office/drawing/2014/main" id="{2430806C-1CD3-5DEC-8226-2BB460C382A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4578" name="Group 8">
            <a:extLst>
              <a:ext uri="{FF2B5EF4-FFF2-40B4-BE49-F238E27FC236}">
                <a16:creationId xmlns:a16="http://schemas.microsoft.com/office/drawing/2014/main" id="{D8D2704A-A1CE-0134-68C1-E378E24B7E0A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4583" name="Picture 9">
              <a:hlinkClick r:id="rId5" action="ppaction://hlinksldjump"/>
              <a:extLst>
                <a:ext uri="{FF2B5EF4-FFF2-40B4-BE49-F238E27FC236}">
                  <a16:creationId xmlns:a16="http://schemas.microsoft.com/office/drawing/2014/main" id="{3C5DC379-F0A9-61CA-C6E3-6D1C7858A37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584" name="Text Box 10">
              <a:hlinkClick r:id="rId5" action="ppaction://hlinksldjump"/>
              <a:extLst>
                <a:ext uri="{FF2B5EF4-FFF2-40B4-BE49-F238E27FC236}">
                  <a16:creationId xmlns:a16="http://schemas.microsoft.com/office/drawing/2014/main" id="{D956090E-252F-87EA-4987-D9C21C6C619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4579" name="Group 11">
            <a:extLst>
              <a:ext uri="{FF2B5EF4-FFF2-40B4-BE49-F238E27FC236}">
                <a16:creationId xmlns:a16="http://schemas.microsoft.com/office/drawing/2014/main" id="{3BDC768E-26D0-33A7-BB61-4983B05F49DA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24581" name="Picture 12">
              <a:extLst>
                <a:ext uri="{FF2B5EF4-FFF2-40B4-BE49-F238E27FC236}">
                  <a16:creationId xmlns:a16="http://schemas.microsoft.com/office/drawing/2014/main" id="{E0846DB8-AC7F-C908-580D-1EC52498B99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582" name="Text Box 13">
              <a:hlinkClick r:id="rId6" action="ppaction://hlinksldjump"/>
              <a:extLst>
                <a:ext uri="{FF2B5EF4-FFF2-40B4-BE49-F238E27FC236}">
                  <a16:creationId xmlns:a16="http://schemas.microsoft.com/office/drawing/2014/main" id="{B60B2763-2B4C-1226-EB0D-7770CF37DE0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24580" name="Picture 3" descr="570-후렴2amen copy">
            <a:extLst>
              <a:ext uri="{FF2B5EF4-FFF2-40B4-BE49-F238E27FC236}">
                <a16:creationId xmlns:a16="http://schemas.microsoft.com/office/drawing/2014/main" id="{36F33E00-85AD-918D-181B-D2F696A1D3EA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7" name="Group 5">
            <a:extLst>
              <a:ext uri="{FF2B5EF4-FFF2-40B4-BE49-F238E27FC236}">
                <a16:creationId xmlns:a16="http://schemas.microsoft.com/office/drawing/2014/main" id="{DD0D7BC6-86C4-129B-9D0A-9B4A2959C5F4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4345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33799792-F840-0C1A-8695-9777992D720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6" name="Text Box 7">
              <a:hlinkClick r:id="rId3" action="ppaction://hlinksldjump"/>
              <a:extLst>
                <a:ext uri="{FF2B5EF4-FFF2-40B4-BE49-F238E27FC236}">
                  <a16:creationId xmlns:a16="http://schemas.microsoft.com/office/drawing/2014/main" id="{96081509-F44B-DA86-EADE-72479A56435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4338" name="Group 8">
            <a:extLst>
              <a:ext uri="{FF2B5EF4-FFF2-40B4-BE49-F238E27FC236}">
                <a16:creationId xmlns:a16="http://schemas.microsoft.com/office/drawing/2014/main" id="{8CBD7CD0-FC3B-BD35-21E1-5C2344B1ED8F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4343" name="Picture 9">
              <a:hlinkClick r:id="rId5" action="ppaction://hlinksldjump"/>
              <a:extLst>
                <a:ext uri="{FF2B5EF4-FFF2-40B4-BE49-F238E27FC236}">
                  <a16:creationId xmlns:a16="http://schemas.microsoft.com/office/drawing/2014/main" id="{BCCF604B-2803-36F4-CB9A-0ED5481F034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4" name="Text Box 10">
              <a:hlinkClick r:id="rId5" action="ppaction://hlinksldjump"/>
              <a:extLst>
                <a:ext uri="{FF2B5EF4-FFF2-40B4-BE49-F238E27FC236}">
                  <a16:creationId xmlns:a16="http://schemas.microsoft.com/office/drawing/2014/main" id="{FC006F19-4AF1-80F0-7FB7-0A9982A082B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4339" name="Group 11">
            <a:extLst>
              <a:ext uri="{FF2B5EF4-FFF2-40B4-BE49-F238E27FC236}">
                <a16:creationId xmlns:a16="http://schemas.microsoft.com/office/drawing/2014/main" id="{FFCF1D0B-7242-964C-FC13-195F2DCD16D2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14341" name="Picture 12">
              <a:extLst>
                <a:ext uri="{FF2B5EF4-FFF2-40B4-BE49-F238E27FC236}">
                  <a16:creationId xmlns:a16="http://schemas.microsoft.com/office/drawing/2014/main" id="{16130388-4C7F-C9BC-0C38-B618742C4D4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2" name="Text Box 13">
              <a:hlinkClick r:id="rId6" action="ppaction://hlinksldjump"/>
              <a:extLst>
                <a:ext uri="{FF2B5EF4-FFF2-40B4-BE49-F238E27FC236}">
                  <a16:creationId xmlns:a16="http://schemas.microsoft.com/office/drawing/2014/main" id="{9A122F22-9C68-A19E-28C5-A97368E689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14340" name="Picture 4" descr="570-1-2 copy">
            <a:extLst>
              <a:ext uri="{FF2B5EF4-FFF2-40B4-BE49-F238E27FC236}">
                <a16:creationId xmlns:a16="http://schemas.microsoft.com/office/drawing/2014/main" id="{A2E186D8-E61E-51BD-06A1-E0DB8A249FF1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1" name="Group 5">
            <a:extLst>
              <a:ext uri="{FF2B5EF4-FFF2-40B4-BE49-F238E27FC236}">
                <a16:creationId xmlns:a16="http://schemas.microsoft.com/office/drawing/2014/main" id="{7F140BC1-E08F-3AFC-610E-5BC30DFEB115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5369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8615CD3A-0BDF-5BCA-AE46-8305F55EA4F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70" name="Text Box 7">
              <a:hlinkClick r:id="rId3" action="ppaction://hlinksldjump"/>
              <a:extLst>
                <a:ext uri="{FF2B5EF4-FFF2-40B4-BE49-F238E27FC236}">
                  <a16:creationId xmlns:a16="http://schemas.microsoft.com/office/drawing/2014/main" id="{B6C3AFB7-F576-7B99-FA78-7927D7356F6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5362" name="Group 8">
            <a:extLst>
              <a:ext uri="{FF2B5EF4-FFF2-40B4-BE49-F238E27FC236}">
                <a16:creationId xmlns:a16="http://schemas.microsoft.com/office/drawing/2014/main" id="{3670E1E3-9E59-9D9C-681F-36A5019B71A5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5367" name="Picture 9">
              <a:hlinkClick r:id="rId5" action="ppaction://hlinksldjump"/>
              <a:extLst>
                <a:ext uri="{FF2B5EF4-FFF2-40B4-BE49-F238E27FC236}">
                  <a16:creationId xmlns:a16="http://schemas.microsoft.com/office/drawing/2014/main" id="{A0D02AD7-851B-417D-D254-AE938112533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68" name="Text Box 10">
              <a:hlinkClick r:id="rId5" action="ppaction://hlinksldjump"/>
              <a:extLst>
                <a:ext uri="{FF2B5EF4-FFF2-40B4-BE49-F238E27FC236}">
                  <a16:creationId xmlns:a16="http://schemas.microsoft.com/office/drawing/2014/main" id="{45FB2383-28D4-3C8F-C8E4-C49BAD9C24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5363" name="Group 11">
            <a:extLst>
              <a:ext uri="{FF2B5EF4-FFF2-40B4-BE49-F238E27FC236}">
                <a16:creationId xmlns:a16="http://schemas.microsoft.com/office/drawing/2014/main" id="{67DBDA3D-7D6A-5C92-A04F-D7E4A46C3ABA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15365" name="Picture 12">
              <a:extLst>
                <a:ext uri="{FF2B5EF4-FFF2-40B4-BE49-F238E27FC236}">
                  <a16:creationId xmlns:a16="http://schemas.microsoft.com/office/drawing/2014/main" id="{E1E90554-715E-DFB8-B8F4-163FF613D7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66" name="Text Box 13">
              <a:hlinkClick r:id="rId6" action="ppaction://hlinksldjump"/>
              <a:extLst>
                <a:ext uri="{FF2B5EF4-FFF2-40B4-BE49-F238E27FC236}">
                  <a16:creationId xmlns:a16="http://schemas.microsoft.com/office/drawing/2014/main" id="{608A2800-2E99-9DCA-C2CF-207E4CED49C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15364" name="Picture 4" descr="570-후렴1 copy">
            <a:extLst>
              <a:ext uri="{FF2B5EF4-FFF2-40B4-BE49-F238E27FC236}">
                <a16:creationId xmlns:a16="http://schemas.microsoft.com/office/drawing/2014/main" id="{5FCA4039-3353-A276-B3B8-5BE25A275B67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5" name="Group 5">
            <a:extLst>
              <a:ext uri="{FF2B5EF4-FFF2-40B4-BE49-F238E27FC236}">
                <a16:creationId xmlns:a16="http://schemas.microsoft.com/office/drawing/2014/main" id="{716AD459-728E-FC64-836E-4D4B462852E1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6393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D27106B2-F0BC-F623-C91B-534382B6D4F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4" name="Text Box 7">
              <a:hlinkClick r:id="rId3" action="ppaction://hlinksldjump"/>
              <a:extLst>
                <a:ext uri="{FF2B5EF4-FFF2-40B4-BE49-F238E27FC236}">
                  <a16:creationId xmlns:a16="http://schemas.microsoft.com/office/drawing/2014/main" id="{A0E447E1-237A-7F0B-152C-8B01A22C57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6386" name="Group 8">
            <a:extLst>
              <a:ext uri="{FF2B5EF4-FFF2-40B4-BE49-F238E27FC236}">
                <a16:creationId xmlns:a16="http://schemas.microsoft.com/office/drawing/2014/main" id="{6F77B4DD-50F2-B8DC-CBA2-F03C6D50721C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6391" name="Picture 9">
              <a:hlinkClick r:id="rId5" action="ppaction://hlinksldjump"/>
              <a:extLst>
                <a:ext uri="{FF2B5EF4-FFF2-40B4-BE49-F238E27FC236}">
                  <a16:creationId xmlns:a16="http://schemas.microsoft.com/office/drawing/2014/main" id="{6F6E2A81-8DA3-CFDD-337B-4B5E78E1F22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2" name="Text Box 10">
              <a:hlinkClick r:id="rId5" action="ppaction://hlinksldjump"/>
              <a:extLst>
                <a:ext uri="{FF2B5EF4-FFF2-40B4-BE49-F238E27FC236}">
                  <a16:creationId xmlns:a16="http://schemas.microsoft.com/office/drawing/2014/main" id="{B70D5403-5CEC-8628-2828-867B1C28583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6387" name="Group 11">
            <a:extLst>
              <a:ext uri="{FF2B5EF4-FFF2-40B4-BE49-F238E27FC236}">
                <a16:creationId xmlns:a16="http://schemas.microsoft.com/office/drawing/2014/main" id="{2146C190-9ACB-A1A1-ADCA-ABE5F9482F9D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16389" name="Picture 12">
              <a:extLst>
                <a:ext uri="{FF2B5EF4-FFF2-40B4-BE49-F238E27FC236}">
                  <a16:creationId xmlns:a16="http://schemas.microsoft.com/office/drawing/2014/main" id="{A4C0460D-69B0-79F8-9274-69BFBC59584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0" name="Text Box 13">
              <a:hlinkClick r:id="rId6" action="ppaction://hlinksldjump"/>
              <a:extLst>
                <a:ext uri="{FF2B5EF4-FFF2-40B4-BE49-F238E27FC236}">
                  <a16:creationId xmlns:a16="http://schemas.microsoft.com/office/drawing/2014/main" id="{7522F836-9099-2F31-007B-A4612A3C736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16388" name="Picture 4" descr="570-후렴2 copy">
            <a:extLst>
              <a:ext uri="{FF2B5EF4-FFF2-40B4-BE49-F238E27FC236}">
                <a16:creationId xmlns:a16="http://schemas.microsoft.com/office/drawing/2014/main" id="{675FA090-E25B-5AC8-F8A8-D78E4BF8EFAC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09" name="Group 5">
            <a:extLst>
              <a:ext uri="{FF2B5EF4-FFF2-40B4-BE49-F238E27FC236}">
                <a16:creationId xmlns:a16="http://schemas.microsoft.com/office/drawing/2014/main" id="{B92CD3BE-9A7C-F0FB-2D34-79A0932EED4D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7417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70DB526F-C688-9CE3-017C-838BCC9969E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18" name="Text Box 7">
              <a:hlinkClick r:id="rId3" action="ppaction://hlinksldjump"/>
              <a:extLst>
                <a:ext uri="{FF2B5EF4-FFF2-40B4-BE49-F238E27FC236}">
                  <a16:creationId xmlns:a16="http://schemas.microsoft.com/office/drawing/2014/main" id="{7E54CB06-C089-54E1-2097-60E580D08EA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7410" name="Group 8">
            <a:extLst>
              <a:ext uri="{FF2B5EF4-FFF2-40B4-BE49-F238E27FC236}">
                <a16:creationId xmlns:a16="http://schemas.microsoft.com/office/drawing/2014/main" id="{326DED92-8C14-776B-63A7-C1339BD9CEFE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7415" name="Picture 9">
              <a:hlinkClick r:id="rId5" action="ppaction://hlinksldjump"/>
              <a:extLst>
                <a:ext uri="{FF2B5EF4-FFF2-40B4-BE49-F238E27FC236}">
                  <a16:creationId xmlns:a16="http://schemas.microsoft.com/office/drawing/2014/main" id="{1420F233-98ED-8431-CF75-38C6A20554F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16" name="Text Box 10">
              <a:hlinkClick r:id="rId5" action="ppaction://hlinksldjump"/>
              <a:extLst>
                <a:ext uri="{FF2B5EF4-FFF2-40B4-BE49-F238E27FC236}">
                  <a16:creationId xmlns:a16="http://schemas.microsoft.com/office/drawing/2014/main" id="{D613543B-BFE2-6FAD-2CAB-905834455D0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7411" name="Group 11">
            <a:extLst>
              <a:ext uri="{FF2B5EF4-FFF2-40B4-BE49-F238E27FC236}">
                <a16:creationId xmlns:a16="http://schemas.microsoft.com/office/drawing/2014/main" id="{AAA7FBE5-4AD1-4486-E45B-2568429AD9F4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17413" name="Picture 12">
              <a:extLst>
                <a:ext uri="{FF2B5EF4-FFF2-40B4-BE49-F238E27FC236}">
                  <a16:creationId xmlns:a16="http://schemas.microsoft.com/office/drawing/2014/main" id="{C992D2E4-240E-BC62-B9CF-A8177B9AB47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14" name="Text Box 13">
              <a:hlinkClick r:id="rId6" action="ppaction://hlinksldjump"/>
              <a:extLst>
                <a:ext uri="{FF2B5EF4-FFF2-40B4-BE49-F238E27FC236}">
                  <a16:creationId xmlns:a16="http://schemas.microsoft.com/office/drawing/2014/main" id="{65145599-6413-BC61-709C-0FEE510170A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17412" name="Picture 4" descr="570-2-1 copy">
            <a:extLst>
              <a:ext uri="{FF2B5EF4-FFF2-40B4-BE49-F238E27FC236}">
                <a16:creationId xmlns:a16="http://schemas.microsoft.com/office/drawing/2014/main" id="{6022499F-6ED3-E890-8C20-FCEFD65F2D8E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3" name="Group 5">
            <a:extLst>
              <a:ext uri="{FF2B5EF4-FFF2-40B4-BE49-F238E27FC236}">
                <a16:creationId xmlns:a16="http://schemas.microsoft.com/office/drawing/2014/main" id="{D0F374F3-2ABD-5D96-31C5-B0D1C4231099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8441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A2533BBE-67B6-DAD5-6BDC-9810BC9A5C6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42" name="Text Box 7">
              <a:hlinkClick r:id="rId3" action="ppaction://hlinksldjump"/>
              <a:extLst>
                <a:ext uri="{FF2B5EF4-FFF2-40B4-BE49-F238E27FC236}">
                  <a16:creationId xmlns:a16="http://schemas.microsoft.com/office/drawing/2014/main" id="{049BF545-4CBC-49E9-5452-18A7BE372B8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8434" name="Group 8">
            <a:extLst>
              <a:ext uri="{FF2B5EF4-FFF2-40B4-BE49-F238E27FC236}">
                <a16:creationId xmlns:a16="http://schemas.microsoft.com/office/drawing/2014/main" id="{785AA0B6-6D9A-8788-13CF-52BC4EFDD187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8439" name="Picture 9">
              <a:hlinkClick r:id="rId5" action="ppaction://hlinksldjump"/>
              <a:extLst>
                <a:ext uri="{FF2B5EF4-FFF2-40B4-BE49-F238E27FC236}">
                  <a16:creationId xmlns:a16="http://schemas.microsoft.com/office/drawing/2014/main" id="{C0D2748A-B4C4-14BE-085D-1C0848910AA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40" name="Text Box 10">
              <a:hlinkClick r:id="rId5" action="ppaction://hlinksldjump"/>
              <a:extLst>
                <a:ext uri="{FF2B5EF4-FFF2-40B4-BE49-F238E27FC236}">
                  <a16:creationId xmlns:a16="http://schemas.microsoft.com/office/drawing/2014/main" id="{235BA399-4E9F-2BA2-D4A5-6A49EE337FC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8435" name="Group 11">
            <a:extLst>
              <a:ext uri="{FF2B5EF4-FFF2-40B4-BE49-F238E27FC236}">
                <a16:creationId xmlns:a16="http://schemas.microsoft.com/office/drawing/2014/main" id="{F0A436AE-59DC-7DA2-D8A4-3A41558B1CFB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18437" name="Picture 12">
              <a:extLst>
                <a:ext uri="{FF2B5EF4-FFF2-40B4-BE49-F238E27FC236}">
                  <a16:creationId xmlns:a16="http://schemas.microsoft.com/office/drawing/2014/main" id="{303AAE87-9F75-1B42-550C-195BE8918B7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38" name="Text Box 13">
              <a:hlinkClick r:id="rId6" action="ppaction://hlinksldjump"/>
              <a:extLst>
                <a:ext uri="{FF2B5EF4-FFF2-40B4-BE49-F238E27FC236}">
                  <a16:creationId xmlns:a16="http://schemas.microsoft.com/office/drawing/2014/main" id="{B1393013-ED4D-FAE3-3654-EFB2FEB41DB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18436" name="Picture 4" descr="570-2-2 copy">
            <a:extLst>
              <a:ext uri="{FF2B5EF4-FFF2-40B4-BE49-F238E27FC236}">
                <a16:creationId xmlns:a16="http://schemas.microsoft.com/office/drawing/2014/main" id="{A286DFD8-B068-FA47-EF62-CB7A47E55D5A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7" name="Group 5">
            <a:extLst>
              <a:ext uri="{FF2B5EF4-FFF2-40B4-BE49-F238E27FC236}">
                <a16:creationId xmlns:a16="http://schemas.microsoft.com/office/drawing/2014/main" id="{F2864DF0-4A2B-2232-4DB8-48FCEB5DB259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9465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60F96847-2FF6-0594-FF29-09D12A627F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66" name="Text Box 7">
              <a:hlinkClick r:id="rId3" action="ppaction://hlinksldjump"/>
              <a:extLst>
                <a:ext uri="{FF2B5EF4-FFF2-40B4-BE49-F238E27FC236}">
                  <a16:creationId xmlns:a16="http://schemas.microsoft.com/office/drawing/2014/main" id="{9BFDD508-EA7E-CEC9-22F6-40A4DDA1823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9458" name="Group 8">
            <a:extLst>
              <a:ext uri="{FF2B5EF4-FFF2-40B4-BE49-F238E27FC236}">
                <a16:creationId xmlns:a16="http://schemas.microsoft.com/office/drawing/2014/main" id="{9521EECE-43B6-CDBC-7F52-7F09028E21EF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9463" name="Picture 9">
              <a:hlinkClick r:id="rId5" action="ppaction://hlinksldjump"/>
              <a:extLst>
                <a:ext uri="{FF2B5EF4-FFF2-40B4-BE49-F238E27FC236}">
                  <a16:creationId xmlns:a16="http://schemas.microsoft.com/office/drawing/2014/main" id="{68FA7D21-7ADE-AFDE-BAFF-3FC1C68C63E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64" name="Text Box 10">
              <a:hlinkClick r:id="rId5" action="ppaction://hlinksldjump"/>
              <a:extLst>
                <a:ext uri="{FF2B5EF4-FFF2-40B4-BE49-F238E27FC236}">
                  <a16:creationId xmlns:a16="http://schemas.microsoft.com/office/drawing/2014/main" id="{26BBE596-AA2B-B69D-8C4F-5865C41D5A0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9459" name="Group 11">
            <a:extLst>
              <a:ext uri="{FF2B5EF4-FFF2-40B4-BE49-F238E27FC236}">
                <a16:creationId xmlns:a16="http://schemas.microsoft.com/office/drawing/2014/main" id="{A4D43585-BAEF-4918-FEAB-3E835877BC27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19461" name="Picture 12">
              <a:extLst>
                <a:ext uri="{FF2B5EF4-FFF2-40B4-BE49-F238E27FC236}">
                  <a16:creationId xmlns:a16="http://schemas.microsoft.com/office/drawing/2014/main" id="{FB348C53-753B-B66C-E330-C240C4F63EB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62" name="Text Box 13">
              <a:hlinkClick r:id="rId6" action="ppaction://hlinksldjump"/>
              <a:extLst>
                <a:ext uri="{FF2B5EF4-FFF2-40B4-BE49-F238E27FC236}">
                  <a16:creationId xmlns:a16="http://schemas.microsoft.com/office/drawing/2014/main" id="{18269CCC-3F92-F9BF-ABDC-9002AD48852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19460" name="Picture 2" descr="570-후렴1 copy">
            <a:extLst>
              <a:ext uri="{FF2B5EF4-FFF2-40B4-BE49-F238E27FC236}">
                <a16:creationId xmlns:a16="http://schemas.microsoft.com/office/drawing/2014/main" id="{428890D7-6388-AA2C-FCB6-554A24AE5CAD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1" name="Group 5">
            <a:extLst>
              <a:ext uri="{FF2B5EF4-FFF2-40B4-BE49-F238E27FC236}">
                <a16:creationId xmlns:a16="http://schemas.microsoft.com/office/drawing/2014/main" id="{F5FCAC4F-5453-7C4A-4576-145F2639C228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489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FB0ADDD3-368A-5D06-071F-08B8E6CBEA4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490" name="Text Box 7">
              <a:hlinkClick r:id="rId3" action="ppaction://hlinksldjump"/>
              <a:extLst>
                <a:ext uri="{FF2B5EF4-FFF2-40B4-BE49-F238E27FC236}">
                  <a16:creationId xmlns:a16="http://schemas.microsoft.com/office/drawing/2014/main" id="{E30C0A42-F099-FE9E-AEB2-5206928287D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482" name="Group 8">
            <a:extLst>
              <a:ext uri="{FF2B5EF4-FFF2-40B4-BE49-F238E27FC236}">
                <a16:creationId xmlns:a16="http://schemas.microsoft.com/office/drawing/2014/main" id="{A04F0EF5-8DF0-C574-A4BA-D7BB9A75E0BF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487" name="Picture 9">
              <a:hlinkClick r:id="rId5" action="ppaction://hlinksldjump"/>
              <a:extLst>
                <a:ext uri="{FF2B5EF4-FFF2-40B4-BE49-F238E27FC236}">
                  <a16:creationId xmlns:a16="http://schemas.microsoft.com/office/drawing/2014/main" id="{D566769E-3FF3-C126-95C6-94ABB38BEC3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488" name="Text Box 10">
              <a:hlinkClick r:id="rId5" action="ppaction://hlinksldjump"/>
              <a:extLst>
                <a:ext uri="{FF2B5EF4-FFF2-40B4-BE49-F238E27FC236}">
                  <a16:creationId xmlns:a16="http://schemas.microsoft.com/office/drawing/2014/main" id="{FAE230AB-C68E-9B20-E6EE-A7EDEDDD6BD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483" name="Group 11">
            <a:extLst>
              <a:ext uri="{FF2B5EF4-FFF2-40B4-BE49-F238E27FC236}">
                <a16:creationId xmlns:a16="http://schemas.microsoft.com/office/drawing/2014/main" id="{85496079-FFE7-1A34-2B77-80ABB12E1FD9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20485" name="Picture 12">
              <a:extLst>
                <a:ext uri="{FF2B5EF4-FFF2-40B4-BE49-F238E27FC236}">
                  <a16:creationId xmlns:a16="http://schemas.microsoft.com/office/drawing/2014/main" id="{17AE39C1-D3E1-580A-D4A9-D15FEAA2F7B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486" name="Text Box 13">
              <a:hlinkClick r:id="rId6" action="ppaction://hlinksldjump"/>
              <a:extLst>
                <a:ext uri="{FF2B5EF4-FFF2-40B4-BE49-F238E27FC236}">
                  <a16:creationId xmlns:a16="http://schemas.microsoft.com/office/drawing/2014/main" id="{DDF14EAC-4568-7946-8D8A-B88C3927DDF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20484" name="Picture 2" descr="570-후렴2 copy">
            <a:extLst>
              <a:ext uri="{FF2B5EF4-FFF2-40B4-BE49-F238E27FC236}">
                <a16:creationId xmlns:a16="http://schemas.microsoft.com/office/drawing/2014/main" id="{7AA2A435-18EC-2829-A9FC-E0408B274791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5" name="Group 5">
            <a:extLst>
              <a:ext uri="{FF2B5EF4-FFF2-40B4-BE49-F238E27FC236}">
                <a16:creationId xmlns:a16="http://schemas.microsoft.com/office/drawing/2014/main" id="{4E827910-04FA-2CE6-32F6-B6C0020AB8B2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1513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FD76C399-FB98-C503-33EC-39C2FC45160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14" name="Text Box 7">
              <a:hlinkClick r:id="rId3" action="ppaction://hlinksldjump"/>
              <a:extLst>
                <a:ext uri="{FF2B5EF4-FFF2-40B4-BE49-F238E27FC236}">
                  <a16:creationId xmlns:a16="http://schemas.microsoft.com/office/drawing/2014/main" id="{CC832B2C-1631-3BE0-736C-87FF9168CF0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1506" name="Group 8">
            <a:extLst>
              <a:ext uri="{FF2B5EF4-FFF2-40B4-BE49-F238E27FC236}">
                <a16:creationId xmlns:a16="http://schemas.microsoft.com/office/drawing/2014/main" id="{4A5B1817-8F99-C5A2-235C-4637B6688BE3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1511" name="Picture 9">
              <a:hlinkClick r:id="rId5" action="ppaction://hlinksldjump"/>
              <a:extLst>
                <a:ext uri="{FF2B5EF4-FFF2-40B4-BE49-F238E27FC236}">
                  <a16:creationId xmlns:a16="http://schemas.microsoft.com/office/drawing/2014/main" id="{1DE1F66B-65B0-FFD0-C3EF-D68ABC3E2F8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12" name="Text Box 10">
              <a:hlinkClick r:id="rId5" action="ppaction://hlinksldjump"/>
              <a:extLst>
                <a:ext uri="{FF2B5EF4-FFF2-40B4-BE49-F238E27FC236}">
                  <a16:creationId xmlns:a16="http://schemas.microsoft.com/office/drawing/2014/main" id="{6A1089B2-AE34-07C9-91AE-DA6228DAEFA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1507" name="Group 11">
            <a:extLst>
              <a:ext uri="{FF2B5EF4-FFF2-40B4-BE49-F238E27FC236}">
                <a16:creationId xmlns:a16="http://schemas.microsoft.com/office/drawing/2014/main" id="{86395997-FF61-44DC-6A3D-BCAD70EA161B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21509" name="Picture 12">
              <a:extLst>
                <a:ext uri="{FF2B5EF4-FFF2-40B4-BE49-F238E27FC236}">
                  <a16:creationId xmlns:a16="http://schemas.microsoft.com/office/drawing/2014/main" id="{DA91EC36-5BE2-DD56-CCCA-992AE420EF2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10" name="Text Box 13">
              <a:hlinkClick r:id="rId6" action="ppaction://hlinksldjump"/>
              <a:extLst>
                <a:ext uri="{FF2B5EF4-FFF2-40B4-BE49-F238E27FC236}">
                  <a16:creationId xmlns:a16="http://schemas.microsoft.com/office/drawing/2014/main" id="{61FEE60E-07A3-4D7B-54BF-6BBF38D2E1B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21508" name="Picture 4" descr="570-3-1 copy">
            <a:extLst>
              <a:ext uri="{FF2B5EF4-FFF2-40B4-BE49-F238E27FC236}">
                <a16:creationId xmlns:a16="http://schemas.microsoft.com/office/drawing/2014/main" id="{CD84872A-0B80-C84D-195D-035B5F15D3A1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6</TotalTime>
  <Words>36</Words>
  <Application>Microsoft Office PowerPoint</Application>
  <PresentationFormat>와이드스크린</PresentationFormat>
  <Paragraphs>36</Paragraphs>
  <Slides>12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12</vt:i4>
      </vt:variant>
    </vt:vector>
  </HeadingPairs>
  <TitlesOfParts>
    <vt:vector size="18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5</cp:revision>
  <dcterms:created xsi:type="dcterms:W3CDTF">2009-03-03T07:34:56Z</dcterms:created>
  <dcterms:modified xsi:type="dcterms:W3CDTF">2024-10-09T01:03:02Z</dcterms:modified>
</cp:coreProperties>
</file>