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1E916-70AD-60A1-249E-E07FB7B7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8A4E27-C452-413C-B9EE-672B042868E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75FEC-F774-34FC-575F-42803FC91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AC79C-7801-E9A6-FE63-C5FDCB35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8D2C3-4662-4A94-9C9E-15DA9B2014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89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30DFC-7F64-736F-C2EF-BEF3E3640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9CA08-C6BD-457F-BFFF-E121479EFDC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76B2-9DE7-5B7B-FF68-B9448A01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F1322-7F86-AA97-6402-D492A1DFD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E5341-DA05-4992-87B7-CAAAACEC4E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00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5CB8D-7DBE-2478-DE5C-82CD9A360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C9C75-3BB2-43E2-B8FB-F89C0467513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3CC4A-3BDD-019E-E387-984BAC085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69F20-2AD4-69AC-9790-EAE60EB22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EDA55-A691-42C1-B1FF-162FC3A656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173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06CC6-A411-2BC9-FA97-459CB7C6F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30474-CCB8-44EA-ACAB-9F5D64E036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9E68B-6FCE-BEE6-D61C-F61215164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5CB2E-C8E2-5C82-6CF6-B3E23166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1729F-3E01-4845-B47C-25CB3B4437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961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4198A-DC98-010E-1163-33C5EEF44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7EC41-C3BF-4B04-950E-89042F5674B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2DA57-255F-1537-A5F7-2D5E72CD1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9F343-BD67-63B7-3564-E627A21CC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476C4-8FEC-4E3C-8A4F-729AC87F87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689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BB8B383-B744-CE00-3B0E-EB9CDC5FB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48A4ED-A446-41D4-A8B6-0B96DFC55C8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7497DFC-3C6D-CB70-411B-8B50C51F9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B59FFA-E2AE-42FF-080C-D1F294DB7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8EFE3-31C9-4F40-8CB1-502B754B0A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75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7241B7C-F90F-FA4F-887A-0D3439711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5BCFB9-0658-4FDC-B671-47B7BA3F516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9DD2FF2-24B8-FD82-7EC7-ACCDD57D3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2ADAB97-6B2D-13E7-0926-ED20980D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93BDF-8CE9-4281-B1A1-BE9B0D9929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931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244E327-0E36-BB86-A444-7D122FA4A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6C315A-98C3-4196-9299-DF918A1F14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9A9E871-D47F-22F9-8845-8D8A20F2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31BAE7-9E4B-69C5-1932-0A84931E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42043-BB39-4526-8562-4B13DF27B1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786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F2B790-26EC-AAE7-745D-D05E3AEF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C69B46-7034-4964-A167-8DD384A50F0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E74A880-776B-560B-A060-639BF0B5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A3BD7E-1ED1-D5E7-69F3-564754C54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DF18F-29D7-4A10-ACD6-C957E814A6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110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F4E3C87-0012-20A2-8337-3692C781F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3EE807-C00F-4B0A-BCD2-E74F2FF3F2B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B71B09-865A-1F18-B130-066605D10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6B4A4E-4DC9-53B7-723A-06A919F09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8B9A3-389B-4646-910E-31CA40453F6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600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E0479E-7FB1-4593-3E89-08E9593A6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2A7050-2DB8-4C8D-9ADD-170317862B6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27B79D-8DA9-AEB9-C0B6-8DF39E00A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C442AD-6FEE-A8C5-AB60-438E3CABF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80D74-51FC-440B-BEEA-2E803B709B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380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7CA26CF-67FC-7FAD-6A9E-DE412C36BC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746EDE4-2F19-91AE-DA1A-4A69566C0C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807E8-C611-4548-5E83-ECFE2F8A6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D523B28-455D-4736-A541-1F44DCAF557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9D62B-886C-C75B-3589-1E41DB75A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41D83-6E55-659F-4E63-9C395E41A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30948B9-9084-40B1-8405-971662B067F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7A3F461-94E6-3B79-5219-E624A8513D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E19A8E8-CDCA-4213-A00F-C87995BFFFD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D8E3CAD-27B5-BDF3-AD16-117034162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DF84E62-0997-6C0B-7B54-571EDB2A3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2009-03-21T11:11:02Z</dcterms:created>
  <dcterms:modified xsi:type="dcterms:W3CDTF">2024-10-09T01:07:47Z</dcterms:modified>
</cp:coreProperties>
</file>