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8" r:id="rId12"/>
    <p:sldId id="269" r:id="rId13"/>
    <p:sldId id="264" r:id="rId14"/>
    <p:sldId id="265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9AF31-29CA-2D5D-7423-CAEADF695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E3F399-BA40-4BF3-A9BC-655EF51645B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C61B0-4A90-E9D7-AE14-5BCDC0022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C3E9B-3D48-F57A-076D-34D71B877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1F9CF-BE9D-4316-97C6-4038E940762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53773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89DEF-D981-0865-1609-49946CFE6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1B3070-4973-4F63-9D6B-683E77EB230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9485B-BE86-4716-7DA7-A0766FC30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08FDB-84AB-007F-99B2-666CA75C6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A777F-177B-4C6E-A2EF-427690B7F4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6092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9F11A3-5E0A-6FA7-E807-E1469DBA0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C3418C-0A16-4BDB-BB76-2174BF1E694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55D4F-66E4-3AFA-BD47-494E5FDCC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2DC92-0C5B-7F69-254D-F2B37811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272A7-3384-4E91-B18C-21F163B334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1076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BBA92-E20A-E61E-5B56-DC2FA0ED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E5B41A-1CA3-4F2F-B5DA-6B64E07DC2D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10825-481C-4DC5-95E2-B995171D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29EF0-C114-94C5-45BE-23316629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1D3DE-F12E-4648-ACB0-C13E7AB762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0963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AB255-B16E-C790-5938-6F54555F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8D8E2B-70E8-4CD8-80D2-56094FAE3BF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E75E9-E607-426E-0AA9-2118BA9B2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95F8C-1E42-4DEB-945F-F296716B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E7DCB-06D4-4FAE-BB46-0D6427133FE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10072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48B24C1-E0A9-FB6A-FC65-0712FC5A0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D92679-D0A3-479B-BDDD-21CE18D8D51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DEEEC8-6987-40D4-1A61-2BF7E5C03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7B1D5BC-B0EF-5B11-A2F7-E6D2E8D0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CE597-515C-4578-83E3-A113A7A5CD3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81398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D1F04A1-5706-C91C-B2DA-B7D4C739E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BC7CA-EB44-4E09-8E56-9E7BC12A89C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4F333AD-B6D3-AF03-218B-DEB97E1F2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00FC20E-51D3-8158-EEEB-DA251D8D9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A6CA4-8F88-447D-88DA-0E5791769D7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893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A190060-F79E-CF3C-093A-F116B74DB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B83EFC-DF32-4BF8-8FA9-C91BA9DA0A3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04AF25B-BE8F-1A66-8E54-DC5116FE6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D629E59-3497-AC29-88D3-9B43BF2E4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F6805-CD01-42EE-900E-4E92E797B4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1969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18C174B-DE6E-1DCA-5D99-1F4656AF0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FFFFAB-8797-42F1-BCA3-882B84E5084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6F10529-4BF9-1D7B-1EBD-ECA649D27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BD705C5-3BE9-02FD-E8A3-BB97A1C8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2F284-C901-4C40-916F-2FDD79F4AD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8082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CF4A53C-93D3-6A19-3DCD-1AEAE0475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EAB30-A963-42AB-A769-613CB9884BD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4DFE140-556E-213D-123B-67168CF17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FCD40CD-55A2-6541-142B-254559EF7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9FA18-DB0D-401D-97E2-B965ADB6900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0101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3BCA4ED-A1F3-F72F-2F6B-923E6E946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55B7AA-2755-407A-BFEE-AABD757B065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D9E5E78-1CE0-E4A4-788C-40214C666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4CA13BD-3D84-8419-3E5A-57590729B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51AF7-F7AE-4DC2-9818-14804CC370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354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FB1E824-8988-61F5-5A5B-6F9678B29E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98FC73A-BDDE-94F4-9E97-3C45BB3083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A94EE-41D8-FE8E-2F07-568808A9F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47573F8-1D22-4B1E-92A0-C9CC6536BC4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7F403-6907-00C2-B9A0-1935D86138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D870F-976A-7B8F-B3ED-2855638F9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F498D96-0675-4B04-9B2E-878F6FD9D01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2DDEB15-2EDF-F18F-01F7-1EA4CC0C434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29818DC0-2635-4DB7-BC72-ECD03D498AB8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5DC41FE-74CC-D240-631D-D41EF4C81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469ACE9C-7272-0CAD-B937-4BC720E2CD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5C069C8-377B-10F3-C54C-15C80EF539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BDC6BC3-D640-DC24-47B7-DD8B216DC2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DD9E955-8C09-E88D-BBE5-6201874DA0E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E54B544-5E92-34D9-5F5B-4E5B7B20D8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CB567B1-8278-15B5-61A0-723AA5D75A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B03DF480-AF69-945A-4E1D-747C81B9B86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AE33984B-FCDE-3A37-1BEF-3487CF25D0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C061821-F11F-9FAE-BA3E-50D8336628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485B01FF-E15D-33AF-A385-AEF294AD6CA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1C81D5D3-9AD9-611F-471E-0A471B87EF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549F66F-C518-6446-3C8C-C2B996993A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0F1A3D38-436C-8970-04D1-20B615A2B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EB56A54B-0EB8-DDAF-E657-F8536F70A3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9029E3B-3FD7-E68C-6C1F-1ABCC7FB08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184CF6A-68D8-998B-3AF3-4E26A9C30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989FD413-B564-08C9-F7FB-0D74ABE9C14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2162BC8-8666-A3EF-7C77-95B7FD170E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6A10D12-CB87-8F05-29FD-6A3241DAD7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2CDB38F8-B8E2-16ED-71F3-F9EF02CE442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CBCBB003-A586-ECF5-9BFD-73E485F892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1D6714B-9394-1985-B1DD-A6E2C168B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61A4A1CB-993A-6477-714B-C930E53F551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538CCACA-4EC1-E157-0D1D-2215B94101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57D9B77-C9DD-A049-750A-9D05AB65D6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41C207BB-9C46-A7F5-BB98-90B3D422C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3AB80EDC-B280-662D-B61B-445A96893D7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FC5A750A-40CD-A007-98D1-311B7534A7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5682C271-2B92-EBFF-D140-E8117B02C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E95FBCF3-A3EA-2727-94CE-B85E7A7E8DF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0E517FD4-7FC6-5224-6EDC-84DC8C010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73630F68-F81B-3BDE-4FF8-99E6F64B3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14764812-EA7D-1EEB-E1C1-3D35DB71654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348B04E-5FED-2D46-B83D-33BBB16B92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28B739A3-036B-C9AD-6CBB-E54E91C268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488C857C-1547-0919-71A0-DB8412E39A6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03A917FB-A3BF-9572-9D7F-3758F20C62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8178DEA4-DEC2-8001-7487-EEE1AFDC71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6">
            <a:extLst>
              <a:ext uri="{FF2B5EF4-FFF2-40B4-BE49-F238E27FC236}">
                <a16:creationId xmlns:a16="http://schemas.microsoft.com/office/drawing/2014/main" id="{0D404A6C-B38E-3D33-7BA5-285098A4F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E656D035-E43A-3197-D2EF-8B1335600F8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5871262-AC66-D3B5-681A-53A6441047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A3CAD073-BBB3-F439-E5F6-942522C08F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773526E1-2F3D-1842-ADC5-B01DE88CF5A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07EEBE44-9B0A-FE42-4559-7F5B896D41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559FBA6B-496C-3AA7-1C04-E0A65EC43F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E9EFEDFA-CD08-D19A-1C8B-2080F1E35F8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D82502A2-5E14-D9B3-1AC0-5F79B02F5B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1AB02FEB-A900-B74D-4CD9-A22197FF05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E5FFC881-1D6E-DB2F-1410-5D81CA18DBB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F126CF1D-5CC6-E8E6-7723-69291C2CF1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5B41E62B-D807-3D40-CF49-2711C292C9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7">
            <a:extLst>
              <a:ext uri="{FF2B5EF4-FFF2-40B4-BE49-F238E27FC236}">
                <a16:creationId xmlns:a16="http://schemas.microsoft.com/office/drawing/2014/main" id="{B0ED1CA2-9E94-9483-225C-58F04FCDC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EA6D9764-D6E1-F801-4D87-052B38DB614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1673B49-4401-31A2-4893-B51400182F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B3BF505-2B2A-4012-0EC6-808BE0335E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5AED4962-735A-E5DB-7ED3-3299D3EE5C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6972BB0-3D70-DA70-EFBE-90C2F90BB9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B7E871C-466C-CDA9-8ADB-1A172CC9C4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46FD6B69-0711-77DA-48CD-5087CA74907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AF164A7C-B25E-1BDF-D7E4-26D783F024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7884D37-FB56-5FCA-BD30-99B56EC635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560A1ACD-99C8-F63F-9AF6-85C7DFD2CBC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7B1BC386-F239-22CC-0C88-1CC0815EB4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0DE476A-83F7-B8A4-C47C-3B6A4E35EC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67308D19-D97D-2337-5466-55B79F075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8E81E58A-A6A2-FC9D-F252-817A4FCCFAC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DD01D18-0649-F8CB-832B-79FE49A36C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99F377F-C199-7FF6-5342-A5652D3953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AC9C07F5-DD4E-4911-B22B-78A19A5FFAC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1B1B4F4-96A9-5608-FE7C-C56CBEF2F4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33D995C-7C8A-D9CD-9DF2-4371A1A152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E4819C10-221C-7D2B-0856-421C79F98C1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D83D8DC5-E496-F694-F7B8-6A39542433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3CB4669-5C35-B39A-E28A-C8F0607AC1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02533554-9D84-568B-EFB2-1C3D0FF5C0D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6327E416-31AA-51F5-B6FA-8771793ECB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F4E4D58-185F-67AA-C5E1-EC26D2E3A3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86BB8275-BF62-B5D2-0CF3-4C6D01F94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D3900430-C95A-5472-047A-2E7CF2AFCF4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8E04E4C2-A6EE-CE5D-BDB1-685C1C796F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E2FFBE6-D7EF-DDED-0A7B-931311C8E6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322F16FD-C17B-37EE-A58D-F3D246E4B1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DCF444F-F4EF-8551-C12A-E81C918F2A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2A2A51B9-0B57-1869-3E1D-A8A47C87EB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AA86B84C-5BEA-110F-B4BB-712C33A8B46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1CB4A8A4-684A-4CD0-2EBC-1F1FF8C41E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C359598A-6619-5FDD-B21B-ACF9DFFE6C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17A88392-9AF3-47C3-51C1-A889EEBD427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E16D67FE-15B0-62DC-D1A7-64DF308CA8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EED51B85-C9C1-4620-2396-33A985D6D7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5">
            <a:extLst>
              <a:ext uri="{FF2B5EF4-FFF2-40B4-BE49-F238E27FC236}">
                <a16:creationId xmlns:a16="http://schemas.microsoft.com/office/drawing/2014/main" id="{BBDC47E0-DA06-96B7-4A38-A71849782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3">
            <a:extLst>
              <a:ext uri="{FF2B5EF4-FFF2-40B4-BE49-F238E27FC236}">
                <a16:creationId xmlns:a16="http://schemas.microsoft.com/office/drawing/2014/main" id="{0A12CAB2-41DF-3DCF-8798-A5BBA5528EB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FD76B674-81AC-1BB2-49F3-C6905BDBD9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6166ECE2-4F04-0301-75E5-3A2C812C92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6">
            <a:extLst>
              <a:ext uri="{FF2B5EF4-FFF2-40B4-BE49-F238E27FC236}">
                <a16:creationId xmlns:a16="http://schemas.microsoft.com/office/drawing/2014/main" id="{76060B53-A8A0-1299-F74A-52F813161F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C847E69-FCA5-995C-BDDD-27318B2541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C8C51053-D4BD-7AAD-5BD1-EBDE8175A5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9">
            <a:extLst>
              <a:ext uri="{FF2B5EF4-FFF2-40B4-BE49-F238E27FC236}">
                <a16:creationId xmlns:a16="http://schemas.microsoft.com/office/drawing/2014/main" id="{D6DA05C9-D8AC-932C-6E2C-F32FBA64028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B7119A94-7460-2658-583F-9DC015255B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2563D73F-2527-4723-33FA-6F266ACEC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2">
            <a:extLst>
              <a:ext uri="{FF2B5EF4-FFF2-40B4-BE49-F238E27FC236}">
                <a16:creationId xmlns:a16="http://schemas.microsoft.com/office/drawing/2014/main" id="{73EF9BC9-7CCC-6CA1-7CFA-744A8600351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3">
              <a:extLst>
                <a:ext uri="{FF2B5EF4-FFF2-40B4-BE49-F238E27FC236}">
                  <a16:creationId xmlns:a16="http://schemas.microsoft.com/office/drawing/2014/main" id="{27F55708-92C3-54A7-A3D7-AD018FEF96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BFF37B75-6FA2-610F-4693-3092FDD2EF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FE33B5A-EC78-E958-65FB-076F690AE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53C44C2-2425-83D1-9A74-E0CEF732E30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B9C67C3-7CD2-3598-E68C-2241D3661C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DED7C19-0FCD-B8FB-EB38-3F2C98E76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FE2D641-F5F5-17E4-E4E5-3AB9EF3BF87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C8A9D62-77B7-B104-75BF-70C79FCD3E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75B3FD8-6CF4-AFCA-5ADC-8B459D30CB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1DF51D02-4FB0-B889-65BC-C7FEFE94EF9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CCE039AF-70F4-4162-35CC-FA41BAB339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2304B12-A7F1-9319-0E40-8ACA35D02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BF397EDF-B12E-0A36-D2EA-9CFDBF07E72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FE858562-0BCA-2FD3-D14B-811882811C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786D8AC-4C64-78EE-05E1-28405F3E2F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20B60B8F-D221-FC85-3195-726E24C79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18D77233-9B4B-3CA7-B1FF-EDEA8149DEA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9EC51FB-0B74-97F8-E9F8-EF3017615D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B57F77D-945B-3E56-0B43-9745AC67E0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8FBC6CF-947A-46D6-BA76-23B441FF373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5918D41-DC4F-0188-2C6F-DDEFB8C7C5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41161D4-D302-02AD-E026-5917F0768A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3932B66A-677D-B664-FDA2-F054126DE56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21B77495-415B-EF87-CE77-D2BD3436D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D648601-EBE4-04AA-5762-08C95784CE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D26320C9-122C-EDCF-C5E4-184B1478EB6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DF90D2E2-2E34-15B2-90EB-5A8B3B09E9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AAFEEDD-D190-BD62-61C7-24B3D0DD55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8">
            <a:extLst>
              <a:ext uri="{FF2B5EF4-FFF2-40B4-BE49-F238E27FC236}">
                <a16:creationId xmlns:a16="http://schemas.microsoft.com/office/drawing/2014/main" id="{A7E66A46-ADC6-B5D0-8887-F8BA34D0E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D8DC387-1A43-6166-87F2-206223CEDF4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8A03285-7439-B534-A007-00B564AE3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EA6D9B4-1BA5-E06A-E5F3-F38080EF02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7609ED4-59BA-BD0D-9AB1-63D2931E8A1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1BA294B-7D6F-75DC-351E-4BDD97616A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AD27553-4915-9426-9CCD-8995296ED2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DA719558-77BE-3EA4-A2FA-D32CB2A5492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8D96AD2-6E89-C6B6-A7B3-6A284305D4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303C300-DE46-DE94-6932-2A746DFD6B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111330E2-7B7F-E8BB-6C16-659C4BB85DB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D35E92DE-9BC4-A815-BD9F-BAA5E80190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ACF14B5-E020-81E5-4F24-1D0177A469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D16D9AF0-DC41-6A3A-9041-759E22B5D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39DD9956-A9A9-1844-B9E3-331EC518800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95032A9-2805-E8F9-C0D1-17147834F5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593B9C0-4EC4-2E63-A5A1-AE40AF7061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C88E50A2-28FA-1E7E-22F2-9591B3FAF4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5E58D1D-AD04-BAEB-75E2-CCA8E1125A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69660E0-1F39-731A-CA38-16E1BE663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F6946B2E-8B80-CF2F-A2F3-D9A73357F45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BAA76379-B3B5-C3FE-C19A-8CA0F35FCF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2369245-243F-ED1F-F874-FFB1D98D8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A06EF8B4-5109-2F63-9535-776E4F25CC4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015A3CE7-C8DA-0A0E-FC6A-22BDB905FB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B13D6DF-5794-DC67-FDFD-160E2B3D3F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69D08B4-F498-95EA-FC59-46FDF5884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9D7C84A9-8BDD-713F-8A7B-7978563C48C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72F7A50-70F5-DCF7-2AB5-294987F5FE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90DE21F-8E5B-E27D-134E-4F1285B67D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4E9119B-90E3-D699-DDCD-3218310E7DF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6711700-C9B1-4CF5-0606-3600E4FB78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F1A7F6B-A550-ED59-C740-9366368B02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685A30C0-D0B6-F16A-7C48-8FBC5DC7839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20295B26-E948-B733-3478-2829D37661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693A661-8B08-B66F-35A1-A17C706BD5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284365DF-256C-3C48-37F8-3D6DAB928F4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AF20DB2A-E11A-E81E-FA24-15D874850F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1DC868E-4CA9-B29E-DE46-1EFF1AF127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0687D360-D11C-8A00-CA73-36D867943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79AF9303-F3B1-1569-169B-23F4DE99632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89C9F9FB-BFFA-5278-1840-09AD62176F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8159C370-FB3A-05B2-E0D6-ECB759022B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51C9B8FF-696F-D022-8B5A-06B99A47888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A10EEAF-048B-D220-8CEF-F75DC26FCB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0077690B-6278-85A1-FE4C-66AF3D5D9D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4B890EDE-75CC-51A1-47BB-11B05908D83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4F0451C7-8AA7-F286-A86C-116E723952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9007B28D-B491-CE94-884D-79A33F953E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63BE1806-998F-1608-162A-175AFF37A27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F99F50D9-FD7B-2ED7-6C35-E63E249FEF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DB822EA9-02CB-AAA2-603D-43B52E3967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6">
            <a:extLst>
              <a:ext uri="{FF2B5EF4-FFF2-40B4-BE49-F238E27FC236}">
                <a16:creationId xmlns:a16="http://schemas.microsoft.com/office/drawing/2014/main" id="{573445D4-802E-14E1-103B-944A76EA6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41E1C99E-59AA-1CA2-6E4B-41036C0408D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D4B64D8E-1F83-269B-5085-059442D30D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FF8CD5B-FCAE-E714-2FA8-C00A668EF8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ED04C3EE-7696-E45F-0AF6-C3010E4449D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F20C6F35-0DED-59E8-9134-F84DA44A42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14BE9E1D-A0E4-1911-F76C-3F07F45BB5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5489638B-120D-0518-FF1B-1D5BD4D35DC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D204E26-96EC-EEF5-4C49-C2B7ACC22F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987D9112-2D52-FEB4-42D5-865BD796EF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C83DA061-3261-363E-BAC7-62B665E07D6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67A6AE67-C4E9-2BE2-315D-6EDF32162E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8860F98A-60F6-E36A-94B8-C2CFB43F4E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771B1163-9205-7A2C-9B17-AB06522F7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8A83817C-6E9B-D825-7624-DBEBFD79383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D1221C8-8983-3894-A626-A2F2441162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0B1F2BF-9F6A-2052-D288-B1612A263A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22367504-646D-6BDA-507F-CCD06AD10CE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F8CA9A2-BD30-E5DF-5F4D-5FB479C14F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9DE6090-8F23-DCA5-DE8C-FD28F0C8D3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6E15E4A4-6CD6-6D3F-CF20-EBA493E8DD8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747108F-D02A-2CBD-DE21-3E726F49E6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A535415-8793-ADA4-B65F-C92A38E000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EF8840C5-72D8-E6C8-7BEC-4F490AD2538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918BA683-819E-AEEC-F163-D28FAD3659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20672F2-263C-7F00-A264-487D77D9A8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2009-02-16T14:01:38Z</dcterms:created>
  <dcterms:modified xsi:type="dcterms:W3CDTF">2024-10-09T00:59:13Z</dcterms:modified>
</cp:coreProperties>
</file>