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64" r:id="rId7"/>
    <p:sldId id="265" r:id="rId8"/>
    <p:sldId id="259" r:id="rId9"/>
    <p:sldId id="260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8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7500C-A1B4-6631-256A-3DAF6F607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996B-8C2C-4901-9DF3-3F46FE0CC81C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CEAB5-92CD-E7AD-B887-A97CBE99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4098-A980-73C2-4618-BE23973C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7C7B5-FD53-4DCE-8546-EEC975684F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16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FDE8D-9C82-6859-5C30-5642E2831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C3398-FC34-4B82-8A3C-2B36E9EC4FB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34345-C348-6385-C135-68802E8B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69892-099A-8FD8-CCC1-3A456AC3C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B75AA-BD91-4923-81D2-FD7EE7ADFC6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5780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5554C-1BB3-7E06-9BE1-9D975CEAC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ADF05-2A79-4B1E-AAF6-BE0651F5DCF1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B2D39-74DC-97FA-0453-DC1F48357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9E58F-FFDB-7736-DC10-496203B18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C039-95C9-4CE5-85C8-4562783EF0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24403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38AE0-99C8-DCB4-B810-F833004C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7E7AE-B87B-4CCA-A13A-C61595C2873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36B42-3AE9-E0BC-DBC4-E5EC3F6E1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F03CE-9A46-6562-1170-D1A69966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9A986-3CF3-45E3-879A-BB662DD84CF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710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C80DF-C106-07C4-F1C8-3C7C82246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02A70-08E2-4116-A0D2-098BD11AE56E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8E8E0-F5BA-7004-696B-44A1314CC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140F1-0654-281A-3952-BFE66EC45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961AF-B985-46D4-B610-1D207805ED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840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69F560-769E-E690-0EE1-2E7C7A086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E6886-A866-4C29-97B4-5211F855BD8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2C6C50-FDB4-37B8-4018-FD15F0AEA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0D30DA5-3ABB-1C0D-4A2A-B7FB553A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7087D-AFE2-4974-954D-A0D8AA205D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1724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3E65B2F-FC48-25F3-26E8-444D80157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70244-466F-4BD7-92D1-BF11DF7F12D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766061D-8A49-55DF-EFD1-1C789432C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C2D7C0F-772A-C44C-ED97-A27867E2C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496F8-9BC2-42DA-AD90-74CC2672360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044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158C834-3083-8E1A-4D18-306AF91DF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450A7-ADD6-4D02-B988-84043506F0A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A6B8A0E-65B4-8E97-7FBB-1ADE72D2E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EF1A0F5-73DB-B4A3-E355-C330D1D6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C956D-F3D8-4FCD-A646-122A3A807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014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D2229F2-36AD-CD41-A60A-02287D46B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0B6C9-14EC-4F5F-9B6C-18840BD6B78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C92E94-176A-67E2-7512-0ECADD93D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9EEC40C-6D09-846E-B95F-2D6FE27E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F62E6-7FDA-4F22-9769-2D42BC367AB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006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CA71DB-039D-7F86-F2FF-4F431B233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36452-C3B8-4B2C-AF71-E3A714FA785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1806121-D20B-BC09-B1FC-322CE795A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44726-8714-A30A-6089-0886ABB4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5C6C-EC5B-4A6A-8A25-57A6B41E71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30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D786AA-0BB1-7CE8-6733-7326D90BF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D6A97-3C74-4E2A-BEEF-CFDFB19CEE1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9E4ADBA-1F14-FEC9-E33C-0F91FC4DE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6CCEA55-5F36-97D8-20BD-B8246E9C4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2F75B-3FAF-4236-8757-3109B1475CD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2241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E33F5EC-B427-1CD7-7647-7D400533E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D81DCAF-F1EE-1783-D815-57D6CDE57C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F775-4D85-DCD5-3C63-DB03684AF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9C5E3C92-A193-4A4F-9CC6-317143FFB3B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3472F-32AC-A1C1-3078-EE0232872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7B865-A404-BC06-5BEB-7373B0278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6F59F220-6227-4FD0-ABB2-7C8D8E234C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2A62E56-1C3F-A548-D681-FFBC5CC604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D9322F40-99B5-4B63-BD92-492FF6EE8B2C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098CB5A9-2C96-1422-8FF5-E9945FCEF13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37CC6DB-16B5-22AE-70F3-822012C139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6A40D3AF-E908-0F06-774D-E5E94E4033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8F0BC0C9-5840-2D58-1BDE-5EDB0B19E8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15DAF26D-392A-904A-F947-9231F3D944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74F1532C-1FE1-B7B1-25A2-DE8405541A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65727C9A-A861-6108-8A82-CBB7157ABF7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C5965731-ADDC-9AA3-CC57-53ACC4B55A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8A1CDD8-39E8-F492-8440-0D900EFAED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14" descr="094-1-1 copy">
            <a:extLst>
              <a:ext uri="{FF2B5EF4-FFF2-40B4-BE49-F238E27FC236}">
                <a16:creationId xmlns:a16="http://schemas.microsoft.com/office/drawing/2014/main" id="{24D03991-47C5-A315-B10E-80B83D4C3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5">
            <a:extLst>
              <a:ext uri="{FF2B5EF4-FFF2-40B4-BE49-F238E27FC236}">
                <a16:creationId xmlns:a16="http://schemas.microsoft.com/office/drawing/2014/main" id="{27055D6A-80C9-F0C7-3929-453688CAF6F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253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0CAE99E-96A3-5D09-8C7F-8673BA0570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38CB53F1-F7A9-9639-8E7C-F9A2A92ABE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2530" name="Group 8">
            <a:extLst>
              <a:ext uri="{FF2B5EF4-FFF2-40B4-BE49-F238E27FC236}">
                <a16:creationId xmlns:a16="http://schemas.microsoft.com/office/drawing/2014/main" id="{EEA6636A-C7DC-8EBF-62D9-A8B540B058F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253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85B4283E-6592-5398-4546-FB7F4C9A19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64F5266-7754-62D4-E7D1-CC73454831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2531" name="Group 11">
            <a:extLst>
              <a:ext uri="{FF2B5EF4-FFF2-40B4-BE49-F238E27FC236}">
                <a16:creationId xmlns:a16="http://schemas.microsoft.com/office/drawing/2014/main" id="{A8D76E57-483C-B0CE-46BE-2AC5103F60F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2533" name="Picture 12">
              <a:extLst>
                <a:ext uri="{FF2B5EF4-FFF2-40B4-BE49-F238E27FC236}">
                  <a16:creationId xmlns:a16="http://schemas.microsoft.com/office/drawing/2014/main" id="{CDF6FBD0-BC5D-A666-A34A-977673B636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47801E8-866B-2776-4D00-915A761B9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2532" name="Picture 4" descr="094-3-2 copy">
            <a:extLst>
              <a:ext uri="{FF2B5EF4-FFF2-40B4-BE49-F238E27FC236}">
                <a16:creationId xmlns:a16="http://schemas.microsoft.com/office/drawing/2014/main" id="{063EB280-CC4E-6908-D2EA-1942D42ACDB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5">
            <a:extLst>
              <a:ext uri="{FF2B5EF4-FFF2-40B4-BE49-F238E27FC236}">
                <a16:creationId xmlns:a16="http://schemas.microsoft.com/office/drawing/2014/main" id="{5CA6DDF4-DB16-DA84-DBA9-76891785999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35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94D8082-49FF-CA85-2F8C-8A7E2AFB1E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96C76D7D-AEE5-F863-75D5-E2BFD2580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3554" name="Group 8">
            <a:extLst>
              <a:ext uri="{FF2B5EF4-FFF2-40B4-BE49-F238E27FC236}">
                <a16:creationId xmlns:a16="http://schemas.microsoft.com/office/drawing/2014/main" id="{E4868387-CF7E-1B0D-4409-97D58225A19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355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1ECBBFBB-E59C-555B-EDC7-44A76867B5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75330ED1-ADD2-2ECF-1B38-B23B07C21A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3555" name="Group 11">
            <a:extLst>
              <a:ext uri="{FF2B5EF4-FFF2-40B4-BE49-F238E27FC236}">
                <a16:creationId xmlns:a16="http://schemas.microsoft.com/office/drawing/2014/main" id="{A70F820D-35E3-7B30-AEE3-F1D0969A30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3557" name="Picture 12">
              <a:extLst>
                <a:ext uri="{FF2B5EF4-FFF2-40B4-BE49-F238E27FC236}">
                  <a16:creationId xmlns:a16="http://schemas.microsoft.com/office/drawing/2014/main" id="{CDFA0904-5047-CFB1-73DE-3D579F44B3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4C2C3CFF-7039-7ED3-6011-952BD65095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3556" name="Picture 2" descr="094-후렴1 copy">
            <a:extLst>
              <a:ext uri="{FF2B5EF4-FFF2-40B4-BE49-F238E27FC236}">
                <a16:creationId xmlns:a16="http://schemas.microsoft.com/office/drawing/2014/main" id="{846AD200-D0EF-2813-E12A-4F96B4CF8BA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5">
            <a:extLst>
              <a:ext uri="{FF2B5EF4-FFF2-40B4-BE49-F238E27FC236}">
                <a16:creationId xmlns:a16="http://schemas.microsoft.com/office/drawing/2014/main" id="{1B0E55A0-DAA2-DC43-DB69-AA8CE39B140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45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CBF80DA-327B-0842-33FC-951E12D29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BB5614BA-1882-22D9-A438-2D0D3FC08C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4578" name="Group 8">
            <a:extLst>
              <a:ext uri="{FF2B5EF4-FFF2-40B4-BE49-F238E27FC236}">
                <a16:creationId xmlns:a16="http://schemas.microsoft.com/office/drawing/2014/main" id="{9FFFD3E6-EB69-01E8-A397-FFEBACDEA31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458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F77926AA-E4CD-6941-3EE4-FE9B168914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F757CB43-5F31-5298-2789-CBA2E69F05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4579" name="Group 11">
            <a:extLst>
              <a:ext uri="{FF2B5EF4-FFF2-40B4-BE49-F238E27FC236}">
                <a16:creationId xmlns:a16="http://schemas.microsoft.com/office/drawing/2014/main" id="{C584E478-BAA4-C6AA-4952-7ABDD817EDC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4581" name="Picture 12">
              <a:extLst>
                <a:ext uri="{FF2B5EF4-FFF2-40B4-BE49-F238E27FC236}">
                  <a16:creationId xmlns:a16="http://schemas.microsoft.com/office/drawing/2014/main" id="{3DEF6222-CA64-1FBA-B675-00749E47C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104E260-D2FE-D010-8179-EE55999DCB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4580" name="Picture 2" descr="094-후렴2 copy">
            <a:extLst>
              <a:ext uri="{FF2B5EF4-FFF2-40B4-BE49-F238E27FC236}">
                <a16:creationId xmlns:a16="http://schemas.microsoft.com/office/drawing/2014/main" id="{4CACF310-D09A-9884-93E8-528C199DD08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7C3C3296-3B40-3DB5-AC4E-B9C282E9CD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EFE66EF-6347-B9FC-D786-94E00BE53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7F691D15-BF96-EAB4-F07B-FE9CDDDA5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6F8CDACC-3ED8-47DC-C93F-3914F944578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E6CC6689-E3C7-D06C-72FE-BFE9D317F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7FA29A6F-8468-92D5-D87D-D40DEB9254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43B7D5C6-BADA-AC8F-4B23-E4AEB466DAA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28E160D7-A779-797C-57A3-CC567F6F99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D374395-B8EF-7269-0E68-07DE47417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4" descr="094-1-2 copy">
            <a:extLst>
              <a:ext uri="{FF2B5EF4-FFF2-40B4-BE49-F238E27FC236}">
                <a16:creationId xmlns:a16="http://schemas.microsoft.com/office/drawing/2014/main" id="{DB2C8A05-66C2-BA92-4FE1-9CC64093947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2FFD79F6-5B26-C3E3-E6C9-A94637F4892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3F0CDE1-E555-94A5-20F4-5BBBBC4867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3FF1A6A7-D414-9B33-E1D3-65FFA8B82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BEFCE67C-C711-EBB2-5C36-C292231228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896FA6F4-4C82-AD94-7ECE-1A4D6389A2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5E8D2BE5-B564-71FF-48D4-89FF08A18E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9675ED7B-669F-6291-88EB-B9CEF2A2EC2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BC2E9B33-C4A6-AA11-D678-5B8FFC066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361C06E-114E-2291-F528-2A2AF1D05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4" descr="094-후렴1 copy">
            <a:extLst>
              <a:ext uri="{FF2B5EF4-FFF2-40B4-BE49-F238E27FC236}">
                <a16:creationId xmlns:a16="http://schemas.microsoft.com/office/drawing/2014/main" id="{98CC95D2-BCDA-4162-897B-74268A6E7F3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9CC0FCBF-37A4-4AEE-B60D-41C9B2D0B2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39CCE49-D991-1896-77E0-5E70396CD0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6C22C5D9-B7EA-094C-E715-678AF322C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D2878163-B18A-DA15-5898-59F1F8AFD9D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8BB437E1-86C8-A302-961A-549993162D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C48118C5-07F3-4D72-FEBA-7E64118E3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220423D6-0AF6-EF9B-FFA3-595CA05D3AA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1EB1DDEA-60B1-44F4-B9DF-AFC579EBFF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AC8A74A8-343C-3784-27D5-8222B1049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4" descr="094-후렴2 copy">
            <a:extLst>
              <a:ext uri="{FF2B5EF4-FFF2-40B4-BE49-F238E27FC236}">
                <a16:creationId xmlns:a16="http://schemas.microsoft.com/office/drawing/2014/main" id="{C286D748-8367-513D-035B-F1D3355FC85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B2AC29C6-0105-0D4D-F949-4E49106070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2373003-D5B9-9458-D2C7-6AD54A5239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58945AC1-FECA-8BEE-9B8E-2E2BF186C6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85FA034A-B85D-0410-4C3A-AE854411249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CB42F88-90AC-6640-4AA2-2B02F8DBEA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843AB1D2-4753-316D-F711-DCFFC965A4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276A0A1F-681A-08E0-793D-B97AC423CF9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CDA92209-88EC-BE83-B6C3-E2BEF46C3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DF6561DE-76C6-F6AC-317F-196B6161B2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4" descr="094-2-1 copy">
            <a:extLst>
              <a:ext uri="{FF2B5EF4-FFF2-40B4-BE49-F238E27FC236}">
                <a16:creationId xmlns:a16="http://schemas.microsoft.com/office/drawing/2014/main" id="{1E344003-6D3B-D1F8-AC77-98FCD7B5427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9D725110-3A47-4275-D663-4D05E12FC9A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EDD6AEA-6066-4339-B740-8BECA6D51F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4C0147A7-89DF-ADAC-B7F7-AB10C168C5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56597E6C-3A7F-DEB9-59EA-C1FD2C1F81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7F1850A-DAEC-B21E-4BB7-FDE66D0A2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4822DC7-6EFD-5D91-FE1D-8396DF465B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E9D5584C-CB91-57E4-B977-1A37436544F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032F435D-2268-5D21-C70C-9D2430FA00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D5557A70-4FCB-2137-98BF-6A2DE2EB0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4" descr="094-2-2 copy">
            <a:extLst>
              <a:ext uri="{FF2B5EF4-FFF2-40B4-BE49-F238E27FC236}">
                <a16:creationId xmlns:a16="http://schemas.microsoft.com/office/drawing/2014/main" id="{BDD97060-8784-F039-5DD7-79555970150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F1DD0F2D-426F-D8A8-332B-76A292E050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701CB79-D309-594A-BF38-E68A903510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BE97BE93-B3B7-E23C-EE92-217316580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23E749F3-B426-E40C-260A-D8806E6814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0C4133F7-04C7-C551-0C7E-CC00226FE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0E7A6363-B011-4263-A1CF-B0AA9AC6FE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D1367972-F666-C26F-D376-A0BB41F976E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9461" name="Picture 12">
              <a:extLst>
                <a:ext uri="{FF2B5EF4-FFF2-40B4-BE49-F238E27FC236}">
                  <a16:creationId xmlns:a16="http://schemas.microsoft.com/office/drawing/2014/main" id="{13998C40-A99F-A9B6-8191-5DC03DAA95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0A586C5-0CC3-68D9-CC06-41558A507D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0" name="Picture 2" descr="094-후렴1 copy">
            <a:extLst>
              <a:ext uri="{FF2B5EF4-FFF2-40B4-BE49-F238E27FC236}">
                <a16:creationId xmlns:a16="http://schemas.microsoft.com/office/drawing/2014/main" id="{9B7393B8-A0AF-F75E-7C58-24D3AEA715E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1593DAEC-F74C-272A-09E2-8B9F577A16C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8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72B4713-9E2A-1E24-C9F7-53AEF46725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23B5E9A-0759-A66E-C69D-53760DDAA7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D861DEEC-D5A0-884B-F127-335CAB8D1C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8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C26F053-A715-C15B-389F-6429F48145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AAF49DF9-1A06-4451-1D9E-12EA98E0CF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49B65E75-D42C-B115-B44C-BC796B9C328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485" name="Picture 12">
              <a:extLst>
                <a:ext uri="{FF2B5EF4-FFF2-40B4-BE49-F238E27FC236}">
                  <a16:creationId xmlns:a16="http://schemas.microsoft.com/office/drawing/2014/main" id="{BB4359B9-3392-E182-4E11-F783E6AB10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3E275457-62FC-ABA1-3509-CE34151D8B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4" name="Picture 2" descr="094-후렴2 copy">
            <a:extLst>
              <a:ext uri="{FF2B5EF4-FFF2-40B4-BE49-F238E27FC236}">
                <a16:creationId xmlns:a16="http://schemas.microsoft.com/office/drawing/2014/main" id="{633202B3-18D5-6E7A-149F-FFA3830CCE0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55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5">
            <a:extLst>
              <a:ext uri="{FF2B5EF4-FFF2-40B4-BE49-F238E27FC236}">
                <a16:creationId xmlns:a16="http://schemas.microsoft.com/office/drawing/2014/main" id="{2FFDD7AF-A066-E993-DC23-D7582E810EC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151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68FFE53-1B3C-05D1-6510-9341AEB180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EAB2D6A4-BE64-94F4-B498-A1027AC273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6" name="Group 8">
            <a:extLst>
              <a:ext uri="{FF2B5EF4-FFF2-40B4-BE49-F238E27FC236}">
                <a16:creationId xmlns:a16="http://schemas.microsoft.com/office/drawing/2014/main" id="{D734043B-1495-81EB-CF3A-18FF0B52BA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151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CEE6CC2C-4C32-1AE4-7A38-108F48F6C2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E9F14B70-9305-5953-587A-802F84D464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07" name="Group 11">
            <a:extLst>
              <a:ext uri="{FF2B5EF4-FFF2-40B4-BE49-F238E27FC236}">
                <a16:creationId xmlns:a16="http://schemas.microsoft.com/office/drawing/2014/main" id="{C4F01619-9669-4F01-AD9F-3882FF50503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1509" name="Picture 12">
              <a:extLst>
                <a:ext uri="{FF2B5EF4-FFF2-40B4-BE49-F238E27FC236}">
                  <a16:creationId xmlns:a16="http://schemas.microsoft.com/office/drawing/2014/main" id="{4ADC0EA7-0880-F53C-80A7-2673D9168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CADEAFF-9D5B-4AF7-3A05-75A78C4B7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1508" name="Picture 4" descr="094-3-1 copy">
            <a:extLst>
              <a:ext uri="{FF2B5EF4-FFF2-40B4-BE49-F238E27FC236}">
                <a16:creationId xmlns:a16="http://schemas.microsoft.com/office/drawing/2014/main" id="{8FBBBE2F-2119-FD28-A7B3-FDD8E57D919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2024-10-17T06:19:45Z</dcterms:modified>
</cp:coreProperties>
</file>