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5" r:id="rId1"/>
  </p:sldMasterIdLst>
  <p:sldIdLst>
    <p:sldId id="256" r:id="rId2"/>
    <p:sldId id="257" r:id="rId3"/>
    <p:sldId id="258" r:id="rId4"/>
    <p:sldId id="259" r:id="rId5"/>
    <p:sldId id="260" r:id="rId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4" autoAdjust="0"/>
    <p:restoredTop sz="94660"/>
  </p:normalViewPr>
  <p:slideViewPr>
    <p:cSldViewPr snapToGrid="0">
      <p:cViewPr varScale="1">
        <p:scale>
          <a:sx n="70" d="100"/>
          <a:sy n="70" d="100"/>
        </p:scale>
        <p:origin x="312" y="6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Rectangle 6"/>
          <p:cNvSpPr/>
          <p:nvPr/>
        </p:nvSpPr>
        <p:spPr>
          <a:xfrm>
            <a:off x="446534" y="3085764"/>
            <a:ext cx="11298932" cy="3338149"/>
          </a:xfrm>
          <a:prstGeom prst="rect">
            <a:avLst/>
          </a:prstGeom>
          <a:solidFill>
            <a:srgbClr val="465359"/>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ctrTitle"/>
          </p:nvPr>
        </p:nvSpPr>
        <p:spPr>
          <a:xfrm>
            <a:off x="581191" y="1020431"/>
            <a:ext cx="10993549" cy="1475013"/>
          </a:xfrm>
          <a:effectLst/>
        </p:spPr>
        <p:txBody>
          <a:bodyPr anchor="b">
            <a:normAutofit/>
          </a:bodyPr>
          <a:lstStyle>
            <a:lvl1pPr>
              <a:defRPr sz="3600">
                <a:solidFill>
                  <a:schemeClr val="tx1">
                    <a:lumMod val="75000"/>
                    <a:lumOff val="25000"/>
                  </a:schemeClr>
                </a:solidFill>
              </a:defRPr>
            </a:lvl1pPr>
          </a:lstStyle>
          <a:p>
            <a:r>
              <a:rPr lang="en-US"/>
              <a:t>Click to edit Master title style</a:t>
            </a:r>
            <a:endParaRPr lang="en-US" dirty="0"/>
          </a:p>
        </p:txBody>
      </p:sp>
      <p:sp>
        <p:nvSpPr>
          <p:cNvPr id="3" name="Subtitle 2"/>
          <p:cNvSpPr>
            <a:spLocks noGrp="1"/>
          </p:cNvSpPr>
          <p:nvPr>
            <p:ph type="subTitle" idx="1"/>
          </p:nvPr>
        </p:nvSpPr>
        <p:spPr>
          <a:xfrm>
            <a:off x="581194" y="2495445"/>
            <a:ext cx="10993546" cy="590321"/>
          </a:xfrm>
        </p:spPr>
        <p:txBody>
          <a:bodyPr anchor="t">
            <a:normAutofit/>
          </a:bodyPr>
          <a:lstStyle>
            <a:lvl1pPr marL="0" indent="0" algn="l">
              <a:buNone/>
              <a:defRPr sz="1600" cap="all">
                <a:solidFill>
                  <a:schemeClr val="accent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8" name="Date Placeholder 7">
            <a:extLst>
              <a:ext uri="{FF2B5EF4-FFF2-40B4-BE49-F238E27FC236}">
                <a16:creationId xmlns:a16="http://schemas.microsoft.com/office/drawing/2014/main" id="{7FA0ACE7-29A8-47D3-A7D9-257B711D8023}"/>
              </a:ext>
            </a:extLst>
          </p:cNvPr>
          <p:cNvSpPr>
            <a:spLocks noGrp="1"/>
          </p:cNvSpPr>
          <p:nvPr>
            <p:ph type="dt" sz="half" idx="10"/>
          </p:nvPr>
        </p:nvSpPr>
        <p:spPr/>
        <p:txBody>
          <a:bodyPr/>
          <a:lstStyle/>
          <a:p>
            <a:fld id="{ED291B17-9318-49DB-B28B-6E5994AE9581}" type="datetime1">
              <a:rPr lang="en-US" smtClean="0"/>
              <a:t>8/9/2021</a:t>
            </a:fld>
            <a:endParaRPr lang="en-US" dirty="0"/>
          </a:p>
        </p:txBody>
      </p:sp>
      <p:sp>
        <p:nvSpPr>
          <p:cNvPr id="9" name="Footer Placeholder 8">
            <a:extLst>
              <a:ext uri="{FF2B5EF4-FFF2-40B4-BE49-F238E27FC236}">
                <a16:creationId xmlns:a16="http://schemas.microsoft.com/office/drawing/2014/main" id="{DEC604B9-52E9-4810-8359-47206518D038}"/>
              </a:ext>
            </a:extLst>
          </p:cNvPr>
          <p:cNvSpPr>
            <a:spLocks noGrp="1"/>
          </p:cNvSpPr>
          <p:nvPr>
            <p:ph type="ftr" sz="quarter" idx="11"/>
          </p:nvPr>
        </p:nvSpPr>
        <p:spPr/>
        <p:txBody>
          <a:bodyPr/>
          <a:lstStyle/>
          <a:p>
            <a:endParaRPr lang="en-US" dirty="0"/>
          </a:p>
        </p:txBody>
      </p:sp>
      <p:sp>
        <p:nvSpPr>
          <p:cNvPr id="10" name="Slide Number Placeholder 9">
            <a:extLst>
              <a:ext uri="{FF2B5EF4-FFF2-40B4-BE49-F238E27FC236}">
                <a16:creationId xmlns:a16="http://schemas.microsoft.com/office/drawing/2014/main" id="{5898A89F-CA25-400F-B05A-AECBF2517E4F}"/>
              </a:ext>
            </a:extLst>
          </p:cNvPr>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427490738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9" name="Title 1"/>
          <p:cNvSpPr>
            <a:spLocks noGrp="1"/>
          </p:cNvSpPr>
          <p:nvPr>
            <p:ph type="title"/>
          </p:nvPr>
        </p:nvSpPr>
        <p:spPr>
          <a:xfrm>
            <a:off x="581192" y="702156"/>
            <a:ext cx="11029616" cy="1013800"/>
          </a:xfrm>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lstStyle>
            <a:lvl1pPr algn="l">
              <a:defRPr/>
            </a:lvl1pPr>
            <a:lvl2pPr algn="l">
              <a:defRPr/>
            </a:lvl2pPr>
            <a:lvl3pPr algn="l">
              <a:defRPr/>
            </a:lvl3pPr>
            <a:lvl4pPr algn="l">
              <a:defRPr/>
            </a:lvl4pPr>
            <a:lvl5pPr algn="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2CED4963-E985-44C4-B8C4-FDD613B7C2F8}" type="datetime1">
              <a:rPr lang="en-US" smtClean="0"/>
              <a:t>8/9/2021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266496268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a:spLocks noChangeAspect="1"/>
          </p:cNvSpPr>
          <p:nvPr/>
        </p:nvSpPr>
        <p:spPr>
          <a:xfrm>
            <a:off x="8058151" y="599725"/>
            <a:ext cx="3687316" cy="5816950"/>
          </a:xfrm>
          <a:prstGeom prst="rect">
            <a:avLst/>
          </a:prstGeom>
          <a:solidFill>
            <a:srgbClr val="465359"/>
          </a:solidFill>
          <a:ln>
            <a:noFill/>
          </a:ln>
          <a:effectLst/>
        </p:spPr>
        <p:style>
          <a:lnRef idx="1">
            <a:schemeClr val="accent1"/>
          </a:lnRef>
          <a:fillRef idx="3">
            <a:schemeClr val="accent1"/>
          </a:fillRef>
          <a:effectRef idx="2">
            <a:schemeClr val="accent1"/>
          </a:effectRef>
          <a:fontRef idx="minor">
            <a:schemeClr val="lt1"/>
          </a:fontRef>
        </p:style>
      </p:sp>
      <p:sp>
        <p:nvSpPr>
          <p:cNvPr id="2" name="Vertical Title 1"/>
          <p:cNvSpPr>
            <a:spLocks noGrp="1"/>
          </p:cNvSpPr>
          <p:nvPr>
            <p:ph type="title" orient="vert"/>
          </p:nvPr>
        </p:nvSpPr>
        <p:spPr>
          <a:xfrm>
            <a:off x="8204200" y="863600"/>
            <a:ext cx="3124200" cy="4807326"/>
          </a:xfrm>
        </p:spPr>
        <p:txBody>
          <a:bodyPr vert="eaVert" anchor="ctr"/>
          <a:lstStyle>
            <a:lvl1pPr>
              <a:defRPr>
                <a:solidFill>
                  <a:srgbClr val="FFFFFF"/>
                </a:solidFill>
              </a:defRPr>
            </a:lvl1pPr>
          </a:lstStyle>
          <a:p>
            <a:r>
              <a:rPr lang="en-US"/>
              <a:t>Click to edit Master title style</a:t>
            </a:r>
            <a:endParaRPr lang="en-US" dirty="0"/>
          </a:p>
        </p:txBody>
      </p:sp>
      <p:sp>
        <p:nvSpPr>
          <p:cNvPr id="3" name="Vertical Text Placeholder 2"/>
          <p:cNvSpPr>
            <a:spLocks noGrp="1"/>
          </p:cNvSpPr>
          <p:nvPr>
            <p:ph type="body" orient="vert" idx="1"/>
          </p:nvPr>
        </p:nvSpPr>
        <p:spPr>
          <a:xfrm>
            <a:off x="774923" y="863600"/>
            <a:ext cx="7161625" cy="4807326"/>
          </a:xfrm>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Rectangle 7">
            <a:extLst>
              <a:ext uri="{FF2B5EF4-FFF2-40B4-BE49-F238E27FC236}">
                <a16:creationId xmlns:a16="http://schemas.microsoft.com/office/drawing/2014/main" id="{F6423B97-A5D4-47B9-8861-73B3707A04CF}"/>
              </a:ext>
            </a:extLst>
          </p:cNvPr>
          <p:cNvSpPr/>
          <p:nvPr/>
        </p:nvSpPr>
        <p:spPr>
          <a:xfrm>
            <a:off x="446534" y="457200"/>
            <a:ext cx="3703320" cy="94997"/>
          </a:xfrm>
          <a:prstGeom prst="rect">
            <a:avLst/>
          </a:prstGeom>
          <a:solidFill>
            <a:srgbClr val="969FA7"/>
          </a:solidFill>
          <a:ln>
            <a:noFill/>
          </a:ln>
          <a:effectLst/>
        </p:spPr>
        <p:style>
          <a:lnRef idx="1">
            <a:schemeClr val="accent1"/>
          </a:lnRef>
          <a:fillRef idx="3">
            <a:schemeClr val="accent1"/>
          </a:fillRef>
          <a:effectRef idx="2">
            <a:schemeClr val="accent1"/>
          </a:effectRef>
          <a:fontRef idx="minor">
            <a:schemeClr val="lt1"/>
          </a:fontRef>
        </p:style>
      </p:sp>
      <p:sp>
        <p:nvSpPr>
          <p:cNvPr id="9" name="Rectangle 8">
            <a:extLst>
              <a:ext uri="{FF2B5EF4-FFF2-40B4-BE49-F238E27FC236}">
                <a16:creationId xmlns:a16="http://schemas.microsoft.com/office/drawing/2014/main" id="{1AEC0421-37B4-4481-A10D-69FDF5EC7909}"/>
              </a:ext>
            </a:extLst>
          </p:cNvPr>
          <p:cNvSpPr/>
          <p:nvPr/>
        </p:nvSpPr>
        <p:spPr>
          <a:xfrm>
            <a:off x="8042147" y="453643"/>
            <a:ext cx="3703320" cy="98554"/>
          </a:xfrm>
          <a:prstGeom prst="rect">
            <a:avLst/>
          </a:prstGeom>
          <a:solidFill>
            <a:srgbClr val="465359"/>
          </a:solidFill>
          <a:ln>
            <a:noFill/>
          </a:ln>
          <a:effectLst/>
        </p:spPr>
        <p:style>
          <a:lnRef idx="1">
            <a:schemeClr val="accent1"/>
          </a:lnRef>
          <a:fillRef idx="3">
            <a:schemeClr val="accent1"/>
          </a:fillRef>
          <a:effectRef idx="2">
            <a:schemeClr val="accent1"/>
          </a:effectRef>
          <a:fontRef idx="minor">
            <a:schemeClr val="lt1"/>
          </a:fontRef>
        </p:style>
      </p:sp>
      <p:sp>
        <p:nvSpPr>
          <p:cNvPr id="10" name="Rectangle 9">
            <a:extLst>
              <a:ext uri="{FF2B5EF4-FFF2-40B4-BE49-F238E27FC236}">
                <a16:creationId xmlns:a16="http://schemas.microsoft.com/office/drawing/2014/main" id="{5F7265B5-9F97-4F1E-99E9-74F7B7E62337}"/>
              </a:ext>
            </a:extLst>
          </p:cNvPr>
          <p:cNvSpPr/>
          <p:nvPr/>
        </p:nvSpPr>
        <p:spPr>
          <a:xfrm>
            <a:off x="4241830" y="457200"/>
            <a:ext cx="3703320" cy="9144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11" name="Date Placeholder 10">
            <a:extLst>
              <a:ext uri="{FF2B5EF4-FFF2-40B4-BE49-F238E27FC236}">
                <a16:creationId xmlns:a16="http://schemas.microsoft.com/office/drawing/2014/main" id="{5C74A470-3BD3-4F33-80E5-67E6E87FCBE7}"/>
              </a:ext>
            </a:extLst>
          </p:cNvPr>
          <p:cNvSpPr>
            <a:spLocks noGrp="1"/>
          </p:cNvSpPr>
          <p:nvPr>
            <p:ph type="dt" sz="half" idx="10"/>
          </p:nvPr>
        </p:nvSpPr>
        <p:spPr/>
        <p:txBody>
          <a:bodyPr/>
          <a:lstStyle/>
          <a:p>
            <a:fld id="{ED291B17-9318-49DB-B28B-6E5994AE9581}" type="datetime1">
              <a:rPr lang="en-US" smtClean="0"/>
              <a:t>8/9/2021</a:t>
            </a:fld>
            <a:endParaRPr lang="en-US" dirty="0"/>
          </a:p>
        </p:txBody>
      </p:sp>
      <p:sp>
        <p:nvSpPr>
          <p:cNvPr id="12" name="Footer Placeholder 11">
            <a:extLst>
              <a:ext uri="{FF2B5EF4-FFF2-40B4-BE49-F238E27FC236}">
                <a16:creationId xmlns:a16="http://schemas.microsoft.com/office/drawing/2014/main" id="{9A3A30BA-DB50-4D7D-BCDE-17D20FB354DF}"/>
              </a:ext>
            </a:extLst>
          </p:cNvPr>
          <p:cNvSpPr>
            <a:spLocks noGrp="1"/>
          </p:cNvSpPr>
          <p:nvPr>
            <p:ph type="ftr" sz="quarter" idx="11"/>
          </p:nvPr>
        </p:nvSpPr>
        <p:spPr/>
        <p:txBody>
          <a:bodyPr/>
          <a:lstStyle/>
          <a:p>
            <a:endParaRPr lang="en-US" dirty="0"/>
          </a:p>
        </p:txBody>
      </p:sp>
      <p:sp>
        <p:nvSpPr>
          <p:cNvPr id="13" name="Slide Number Placeholder 12">
            <a:extLst>
              <a:ext uri="{FF2B5EF4-FFF2-40B4-BE49-F238E27FC236}">
                <a16:creationId xmlns:a16="http://schemas.microsoft.com/office/drawing/2014/main" id="{76FF9E58-C0B2-436B-A21C-DB45A00D6515}"/>
              </a:ext>
            </a:extLst>
          </p:cNvPr>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381026277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81192" y="702156"/>
            <a:ext cx="11029616" cy="1188720"/>
          </a:xfrm>
        </p:spPr>
        <p:txBody>
          <a:bodyPr/>
          <a:lstStyle/>
          <a:p>
            <a:r>
              <a:rPr lang="en-US"/>
              <a:t>Click to edit Master title style</a:t>
            </a:r>
            <a:endParaRPr lang="en-US" dirty="0"/>
          </a:p>
        </p:txBody>
      </p:sp>
      <p:sp>
        <p:nvSpPr>
          <p:cNvPr id="3" name="Content Placeholder 2"/>
          <p:cNvSpPr>
            <a:spLocks noGrp="1"/>
          </p:cNvSpPr>
          <p:nvPr>
            <p:ph idx="1"/>
          </p:nvPr>
        </p:nvSpPr>
        <p:spPr>
          <a:xfrm>
            <a:off x="581192" y="2340864"/>
            <a:ext cx="11029615" cy="363448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Date Placeholder 7">
            <a:extLst>
              <a:ext uri="{FF2B5EF4-FFF2-40B4-BE49-F238E27FC236}">
                <a16:creationId xmlns:a16="http://schemas.microsoft.com/office/drawing/2014/main" id="{770E6237-3456-439F-802D-3BA93FC7E3E5}"/>
              </a:ext>
            </a:extLst>
          </p:cNvPr>
          <p:cNvSpPr>
            <a:spLocks noGrp="1"/>
          </p:cNvSpPr>
          <p:nvPr>
            <p:ph type="dt" sz="half" idx="10"/>
          </p:nvPr>
        </p:nvSpPr>
        <p:spPr/>
        <p:txBody>
          <a:bodyPr/>
          <a:lstStyle/>
          <a:p>
            <a:fld id="{78DD82B9-B8EE-4375-B6FF-88FA6ABB15D9}" type="datetime1">
              <a:rPr lang="en-US" smtClean="0"/>
              <a:t>8/9/2021</a:t>
            </a:fld>
            <a:endParaRPr lang="en-US" dirty="0"/>
          </a:p>
        </p:txBody>
      </p:sp>
      <p:sp>
        <p:nvSpPr>
          <p:cNvPr id="9" name="Footer Placeholder 8">
            <a:extLst>
              <a:ext uri="{FF2B5EF4-FFF2-40B4-BE49-F238E27FC236}">
                <a16:creationId xmlns:a16="http://schemas.microsoft.com/office/drawing/2014/main" id="{1356D3B5-6063-4A89-B88F-9D3043916FF8}"/>
              </a:ext>
            </a:extLst>
          </p:cNvPr>
          <p:cNvSpPr>
            <a:spLocks noGrp="1"/>
          </p:cNvSpPr>
          <p:nvPr>
            <p:ph type="ftr" sz="quarter" idx="11"/>
          </p:nvPr>
        </p:nvSpPr>
        <p:spPr/>
        <p:txBody>
          <a:bodyPr/>
          <a:lstStyle/>
          <a:p>
            <a:endParaRPr lang="en-US" dirty="0"/>
          </a:p>
        </p:txBody>
      </p:sp>
      <p:sp>
        <p:nvSpPr>
          <p:cNvPr id="10" name="Slide Number Placeholder 9">
            <a:extLst>
              <a:ext uri="{FF2B5EF4-FFF2-40B4-BE49-F238E27FC236}">
                <a16:creationId xmlns:a16="http://schemas.microsoft.com/office/drawing/2014/main" id="{02B78BF7-69D3-4CE0-A631-50EFD41EEEB8}"/>
              </a:ext>
            </a:extLst>
          </p:cNvPr>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238691234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8" name="Rectangle 7"/>
          <p:cNvSpPr>
            <a:spLocks noChangeAspect="1"/>
          </p:cNvSpPr>
          <p:nvPr/>
        </p:nvSpPr>
        <p:spPr>
          <a:xfrm>
            <a:off x="447817" y="5141974"/>
            <a:ext cx="11290860" cy="1258827"/>
          </a:xfrm>
          <a:prstGeom prst="rect">
            <a:avLst/>
          </a:prstGeom>
          <a:solidFill>
            <a:srgbClr val="465359"/>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581193" y="2393950"/>
            <a:ext cx="11029615" cy="2147467"/>
          </a:xfrm>
        </p:spPr>
        <p:txBody>
          <a:bodyPr anchor="b">
            <a:normAutofit/>
          </a:bodyPr>
          <a:lstStyle>
            <a:lvl1pPr algn="l">
              <a:defRPr sz="3600" b="0" cap="all">
                <a:solidFill>
                  <a:schemeClr val="tx1">
                    <a:lumMod val="75000"/>
                    <a:lumOff val="25000"/>
                  </a:schemeClr>
                </a:solidFill>
              </a:defRPr>
            </a:lvl1pPr>
          </a:lstStyle>
          <a:p>
            <a:r>
              <a:rPr lang="en-US"/>
              <a:t>Click to edit Master title style</a:t>
            </a:r>
            <a:endParaRPr lang="en-US" dirty="0"/>
          </a:p>
        </p:txBody>
      </p:sp>
      <p:sp>
        <p:nvSpPr>
          <p:cNvPr id="3" name="Text Placeholder 2"/>
          <p:cNvSpPr>
            <a:spLocks noGrp="1"/>
          </p:cNvSpPr>
          <p:nvPr>
            <p:ph type="body" idx="1"/>
          </p:nvPr>
        </p:nvSpPr>
        <p:spPr>
          <a:xfrm>
            <a:off x="581192" y="4541417"/>
            <a:ext cx="11029615" cy="600556"/>
          </a:xfrm>
        </p:spPr>
        <p:txBody>
          <a:bodyPr anchor="t">
            <a:normAutofit/>
          </a:bodyPr>
          <a:lstStyle>
            <a:lvl1pPr marL="0" indent="0" algn="l">
              <a:buNone/>
              <a:defRPr sz="1800" cap="all">
                <a:solidFill>
                  <a:schemeClr val="accent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7" name="Date Placeholder 6">
            <a:extLst>
              <a:ext uri="{FF2B5EF4-FFF2-40B4-BE49-F238E27FC236}">
                <a16:creationId xmlns:a16="http://schemas.microsoft.com/office/drawing/2014/main" id="{61582016-5696-4A93-887F-BBB3B9002FE5}"/>
              </a:ext>
            </a:extLst>
          </p:cNvPr>
          <p:cNvSpPr>
            <a:spLocks noGrp="1"/>
          </p:cNvSpPr>
          <p:nvPr>
            <p:ph type="dt" sz="half" idx="10"/>
          </p:nvPr>
        </p:nvSpPr>
        <p:spPr/>
        <p:txBody>
          <a:bodyPr/>
          <a:lstStyle/>
          <a:p>
            <a:fld id="{B2497495-0637-405E-AE64-5CC7506D51F5}" type="datetime1">
              <a:rPr lang="en-US" smtClean="0"/>
              <a:t>8/9/2021</a:t>
            </a:fld>
            <a:endParaRPr lang="en-US" dirty="0"/>
          </a:p>
        </p:txBody>
      </p:sp>
      <p:sp>
        <p:nvSpPr>
          <p:cNvPr id="9" name="Footer Placeholder 8">
            <a:extLst>
              <a:ext uri="{FF2B5EF4-FFF2-40B4-BE49-F238E27FC236}">
                <a16:creationId xmlns:a16="http://schemas.microsoft.com/office/drawing/2014/main" id="{857CFCD5-1192-4E18-8A8F-29E153B44DA4}"/>
              </a:ext>
            </a:extLst>
          </p:cNvPr>
          <p:cNvSpPr>
            <a:spLocks noGrp="1"/>
          </p:cNvSpPr>
          <p:nvPr>
            <p:ph type="ftr" sz="quarter" idx="11"/>
          </p:nvPr>
        </p:nvSpPr>
        <p:spPr/>
        <p:txBody>
          <a:bodyPr/>
          <a:lstStyle/>
          <a:p>
            <a:endParaRPr lang="en-US" dirty="0"/>
          </a:p>
        </p:txBody>
      </p:sp>
      <p:sp>
        <p:nvSpPr>
          <p:cNvPr id="10" name="Slide Number Placeholder 9">
            <a:extLst>
              <a:ext uri="{FF2B5EF4-FFF2-40B4-BE49-F238E27FC236}">
                <a16:creationId xmlns:a16="http://schemas.microsoft.com/office/drawing/2014/main" id="{E39A109E-5018-4794-92B3-FD5E5BCD95E8}"/>
              </a:ext>
            </a:extLst>
          </p:cNvPr>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371444514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581193" y="729658"/>
            <a:ext cx="11029616" cy="98833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581193" y="2228003"/>
            <a:ext cx="5194767" cy="363304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416039" y="2228003"/>
            <a:ext cx="5194769" cy="363304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7BFFD690-9426-415D-8B65-26881E07B2D4}" type="datetime1">
              <a:rPr lang="en-US" smtClean="0"/>
              <a:t>8/9/2021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6789156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Comparison">
    <p:spTree>
      <p:nvGrpSpPr>
        <p:cNvPr id="1" name=""/>
        <p:cNvGrpSpPr/>
        <p:nvPr/>
      </p:nvGrpSpPr>
      <p:grpSpPr>
        <a:xfrm>
          <a:off x="0" y="0"/>
          <a:ext cx="0" cy="0"/>
          <a:chOff x="0" y="0"/>
          <a:chExt cx="0" cy="0"/>
        </a:xfrm>
      </p:grpSpPr>
      <p:sp>
        <p:nvSpPr>
          <p:cNvPr id="12" name="Title 1"/>
          <p:cNvSpPr>
            <a:spLocks noGrp="1"/>
          </p:cNvSpPr>
          <p:nvPr>
            <p:ph type="title"/>
          </p:nvPr>
        </p:nvSpPr>
        <p:spPr>
          <a:xfrm>
            <a:off x="581193" y="729658"/>
            <a:ext cx="11029616" cy="988332"/>
          </a:xfrm>
        </p:spPr>
        <p:txBody>
          <a:bodyPr/>
          <a:lstStyle/>
          <a:p>
            <a:r>
              <a:rPr lang="en-US"/>
              <a:t>Click to edit Master title style</a:t>
            </a:r>
            <a:endParaRPr lang="en-US" dirty="0"/>
          </a:p>
        </p:txBody>
      </p:sp>
      <p:sp>
        <p:nvSpPr>
          <p:cNvPr id="3" name="Text Placeholder 2"/>
          <p:cNvSpPr>
            <a:spLocks noGrp="1"/>
          </p:cNvSpPr>
          <p:nvPr>
            <p:ph type="body" idx="1"/>
          </p:nvPr>
        </p:nvSpPr>
        <p:spPr>
          <a:xfrm>
            <a:off x="581191" y="2250891"/>
            <a:ext cx="5194769" cy="557784"/>
          </a:xfrm>
        </p:spPr>
        <p:txBody>
          <a:bodyPr anchor="ctr">
            <a:noAutofit/>
          </a:bodyPr>
          <a:lstStyle>
            <a:lvl1pPr marL="0" indent="0">
              <a:buNone/>
              <a:defRPr sz="2000" b="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581194" y="2926052"/>
            <a:ext cx="5194766" cy="2934999"/>
          </a:xfrm>
        </p:spPr>
        <p:txBody>
          <a:bodyPr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416039" y="2250892"/>
            <a:ext cx="5194770" cy="553373"/>
          </a:xfrm>
        </p:spPr>
        <p:txBody>
          <a:bodyPr anchor="ctr">
            <a:noAutofit/>
          </a:bodyPr>
          <a:lstStyle>
            <a:lvl1pPr marL="0" marR="0" indent="0" algn="l" defTabSz="457200" rtl="0" eaLnBrk="1" fontAlgn="auto" latinLnBrk="0" hangingPunct="1">
              <a:lnSpc>
                <a:spcPct val="100000"/>
              </a:lnSpc>
              <a:spcBef>
                <a:spcPct val="20000"/>
              </a:spcBef>
              <a:spcAft>
                <a:spcPts val="600"/>
              </a:spcAft>
              <a:buClr>
                <a:schemeClr val="accent1"/>
              </a:buClr>
              <a:buSzPct val="92000"/>
              <a:buFont typeface="Wingdings 2" panose="05020102010507070707" pitchFamily="18" charset="2"/>
              <a:buNone/>
              <a:tabLst/>
              <a:defRPr sz="2000" b="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marR="0" lvl="0" indent="0" algn="l" defTabSz="457200" rtl="0" eaLnBrk="1" fontAlgn="auto" latinLnBrk="0" hangingPunct="1">
              <a:lnSpc>
                <a:spcPct val="100000"/>
              </a:lnSpc>
              <a:spcBef>
                <a:spcPct val="20000"/>
              </a:spcBef>
              <a:spcAft>
                <a:spcPts val="600"/>
              </a:spcAft>
              <a:buClr>
                <a:schemeClr val="accent1"/>
              </a:buClr>
              <a:buSzPct val="92000"/>
              <a:buFont typeface="Wingdings 2" panose="05020102010507070707" pitchFamily="18" charset="2"/>
              <a:buNone/>
              <a:tabLst/>
              <a:defRPr/>
            </a:pPr>
            <a:r>
              <a:rPr lang="en-US"/>
              <a:t>Click to edit Master text styles</a:t>
            </a:r>
          </a:p>
        </p:txBody>
      </p:sp>
      <p:sp>
        <p:nvSpPr>
          <p:cNvPr id="6" name="Content Placeholder 5"/>
          <p:cNvSpPr>
            <a:spLocks noGrp="1"/>
          </p:cNvSpPr>
          <p:nvPr>
            <p:ph sz="quarter" idx="4"/>
          </p:nvPr>
        </p:nvSpPr>
        <p:spPr>
          <a:xfrm>
            <a:off x="6416037" y="2926052"/>
            <a:ext cx="5194771" cy="2934999"/>
          </a:xfrm>
        </p:spPr>
        <p:txBody>
          <a:bodyPr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04C4989A-474C-40DE-95B9-011C28B71673}" type="datetime1">
              <a:rPr lang="en-US" smtClean="0"/>
              <a:t>8/9/2021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27673252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8" name="Title 1"/>
          <p:cNvSpPr>
            <a:spLocks noGrp="1"/>
          </p:cNvSpPr>
          <p:nvPr>
            <p:ph type="title"/>
          </p:nvPr>
        </p:nvSpPr>
        <p:spPr>
          <a:xfrm>
            <a:off x="575894" y="729658"/>
            <a:ext cx="11029616" cy="988332"/>
          </a:xfrm>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5DB4ED54-5B5E-4A04-93D3-5772E3CE3818}" type="datetime1">
              <a:rPr lang="en-US" smtClean="0"/>
              <a:t>8/9/2021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227619955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EDE50D6-574B-40AF-946F-D52A04ADE379}" type="datetime1">
              <a:rPr lang="en-US" smtClean="0"/>
              <a:t>8/9/2021</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95525971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9" name="Rectangle 8"/>
          <p:cNvSpPr>
            <a:spLocks noChangeAspect="1"/>
          </p:cNvSpPr>
          <p:nvPr/>
        </p:nvSpPr>
        <p:spPr>
          <a:xfrm>
            <a:off x="447817" y="601200"/>
            <a:ext cx="3682723" cy="5815475"/>
          </a:xfrm>
          <a:prstGeom prst="rect">
            <a:avLst/>
          </a:prstGeom>
          <a:solidFill>
            <a:srgbClr val="465359"/>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767857" y="933450"/>
            <a:ext cx="3031852" cy="1722419"/>
          </a:xfrm>
        </p:spPr>
        <p:txBody>
          <a:bodyPr anchor="b">
            <a:normAutofit/>
          </a:bodyPr>
          <a:lstStyle>
            <a:lvl1pPr algn="l">
              <a:defRPr sz="2400" b="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a:xfrm>
            <a:off x="4900928" y="1179829"/>
            <a:ext cx="6650991" cy="4658216"/>
          </a:xfrm>
        </p:spPr>
        <p:txBody>
          <a:bodyPr anchor="ctr">
            <a:normAutofit/>
          </a:bodyPr>
          <a:lstStyle>
            <a:lvl1pPr>
              <a:defRPr sz="2000">
                <a:solidFill>
                  <a:schemeClr val="tx2"/>
                </a:solidFill>
              </a:defRPr>
            </a:lvl1pPr>
            <a:lvl2pPr>
              <a:defRPr sz="1800">
                <a:solidFill>
                  <a:schemeClr val="tx2"/>
                </a:solidFill>
              </a:defRPr>
            </a:lvl2pPr>
            <a:lvl3pPr>
              <a:defRPr sz="1600">
                <a:solidFill>
                  <a:schemeClr val="tx2"/>
                </a:solidFill>
              </a:defRPr>
            </a:lvl3pPr>
            <a:lvl4pPr>
              <a:defRPr sz="1400">
                <a:solidFill>
                  <a:schemeClr val="tx2"/>
                </a:solidFill>
              </a:defRPr>
            </a:lvl4pPr>
            <a:lvl5pPr>
              <a:defRPr sz="1400">
                <a:solidFill>
                  <a:schemeClr val="tx2"/>
                </a:solidFill>
              </a:defRPr>
            </a:lvl5pPr>
            <a:lvl6pPr>
              <a:defRPr sz="1400">
                <a:solidFill>
                  <a:schemeClr val="tx2"/>
                </a:solidFill>
              </a:defRPr>
            </a:lvl6pPr>
            <a:lvl7pPr>
              <a:defRPr sz="1400">
                <a:solidFill>
                  <a:schemeClr val="tx2"/>
                </a:solidFill>
              </a:defRPr>
            </a:lvl7pPr>
            <a:lvl8pPr>
              <a:defRPr sz="1400">
                <a:solidFill>
                  <a:schemeClr val="tx2"/>
                </a:solidFill>
              </a:defRPr>
            </a:lvl8pPr>
            <a:lvl9pPr>
              <a:defRPr sz="1400">
                <a:solidFill>
                  <a:schemeClr val="tx2"/>
                </a:solidFill>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767857" y="2836654"/>
            <a:ext cx="3031852" cy="3001392"/>
          </a:xfrm>
        </p:spPr>
        <p:txBody>
          <a:bodyPr anchor="t">
            <a:normAutofit/>
          </a:bodyPr>
          <a:lstStyle>
            <a:lvl1pPr marL="0" indent="0" algn="l">
              <a:buNone/>
              <a:defRPr sz="1600">
                <a:solidFill>
                  <a:srgbClr val="FFFFFF"/>
                </a:solidFill>
              </a:defRPr>
            </a:lvl1pPr>
            <a:lvl2pPr marL="457200" indent="0">
              <a:buNone/>
              <a:defRPr sz="11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8" name="Date Placeholder 7">
            <a:extLst>
              <a:ext uri="{FF2B5EF4-FFF2-40B4-BE49-F238E27FC236}">
                <a16:creationId xmlns:a16="http://schemas.microsoft.com/office/drawing/2014/main" id="{0B919CC2-2A65-446F-B538-9E6249035445}"/>
              </a:ext>
            </a:extLst>
          </p:cNvPr>
          <p:cNvSpPr>
            <a:spLocks noGrp="1"/>
          </p:cNvSpPr>
          <p:nvPr>
            <p:ph type="dt" sz="half" idx="10"/>
          </p:nvPr>
        </p:nvSpPr>
        <p:spPr>
          <a:xfrm>
            <a:off x="7605951" y="6456916"/>
            <a:ext cx="2844799" cy="365125"/>
          </a:xfrm>
        </p:spPr>
        <p:txBody>
          <a:bodyPr/>
          <a:lstStyle/>
          <a:p>
            <a:fld id="{D82884F1-FFEA-405F-9602-3DCA865EDA4E}" type="datetime1">
              <a:rPr lang="en-US" smtClean="0"/>
              <a:t>8/9/2021</a:t>
            </a:fld>
            <a:endParaRPr lang="en-US" dirty="0"/>
          </a:p>
        </p:txBody>
      </p:sp>
      <p:sp>
        <p:nvSpPr>
          <p:cNvPr id="10" name="Footer Placeholder 9">
            <a:extLst>
              <a:ext uri="{FF2B5EF4-FFF2-40B4-BE49-F238E27FC236}">
                <a16:creationId xmlns:a16="http://schemas.microsoft.com/office/drawing/2014/main" id="{B72412AE-119E-4982-8B24-63365EFCA796}"/>
              </a:ext>
            </a:extLst>
          </p:cNvPr>
          <p:cNvSpPr>
            <a:spLocks noGrp="1"/>
          </p:cNvSpPr>
          <p:nvPr>
            <p:ph type="ftr" sz="quarter" idx="11"/>
          </p:nvPr>
        </p:nvSpPr>
        <p:spPr>
          <a:xfrm>
            <a:off x="581192" y="6452590"/>
            <a:ext cx="6917210" cy="365125"/>
          </a:xfrm>
        </p:spPr>
        <p:txBody>
          <a:bodyPr/>
          <a:lstStyle/>
          <a:p>
            <a:endParaRPr lang="en-US" dirty="0"/>
          </a:p>
        </p:txBody>
      </p:sp>
      <p:sp>
        <p:nvSpPr>
          <p:cNvPr id="11" name="Slide Number Placeholder 10">
            <a:extLst>
              <a:ext uri="{FF2B5EF4-FFF2-40B4-BE49-F238E27FC236}">
                <a16:creationId xmlns:a16="http://schemas.microsoft.com/office/drawing/2014/main" id="{7FC4BB19-6AD1-45CF-9F99-00B109890FAB}"/>
              </a:ext>
            </a:extLst>
          </p:cNvPr>
          <p:cNvSpPr>
            <a:spLocks noGrp="1"/>
          </p:cNvSpPr>
          <p:nvPr>
            <p:ph type="sldNum" sz="quarter" idx="12"/>
          </p:nvPr>
        </p:nvSpPr>
        <p:spPr>
          <a:xfrm>
            <a:off x="10558300" y="6456916"/>
            <a:ext cx="1052510" cy="365125"/>
          </a:xfrm>
        </p:spPr>
        <p:txBody>
          <a:bodyPr/>
          <a:lstStyle/>
          <a:p>
            <a:fld id="{3A98EE3D-8CD1-4C3F-BD1C-C98C9596463C}" type="slidenum">
              <a:rPr lang="en-US" smtClean="0"/>
              <a:pPr/>
              <a:t>‹#›</a:t>
            </a:fld>
            <a:endParaRPr lang="en-US" dirty="0"/>
          </a:p>
        </p:txBody>
      </p:sp>
    </p:spTree>
    <p:extLst>
      <p:ext uri="{BB962C8B-B14F-4D97-AF65-F5344CB8AC3E}">
        <p14:creationId xmlns:p14="http://schemas.microsoft.com/office/powerpoint/2010/main" val="165914572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81193" y="4693389"/>
            <a:ext cx="11029616" cy="566738"/>
          </a:xfrm>
        </p:spPr>
        <p:txBody>
          <a:bodyPr anchor="b">
            <a:normAutofit/>
          </a:bodyPr>
          <a:lstStyle>
            <a:lvl1pPr algn="l">
              <a:defRPr sz="2400" b="0">
                <a:solidFill>
                  <a:schemeClr val="tx1">
                    <a:lumMod val="75000"/>
                    <a:lumOff val="25000"/>
                  </a:schemeClr>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447817" y="641350"/>
            <a:ext cx="11290859" cy="3651249"/>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581192" y="5260127"/>
            <a:ext cx="11029617" cy="998148"/>
          </a:xfrm>
        </p:spPr>
        <p:txBody>
          <a:bodyPr anchor="t">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7E18DB4A-8810-4A10-AD5C-D5E2C667F5B3}" type="datetime1">
              <a:rPr lang="en-US" smtClean="0"/>
              <a:t>8/9/2021</a:t>
            </a:fld>
            <a:endParaRPr lang="en-US" dirty="0"/>
          </a:p>
        </p:txBody>
      </p:sp>
      <p:sp>
        <p:nvSpPr>
          <p:cNvPr id="6" name="Footer Placeholder 5"/>
          <p:cNvSpPr>
            <a:spLocks noGrp="1"/>
          </p:cNvSpPr>
          <p:nvPr>
            <p:ph type="ftr" sz="quarter" idx="11"/>
          </p:nvPr>
        </p:nvSpPr>
        <p:spPr/>
        <p:txBody>
          <a:bodyPr/>
          <a:lstStyle/>
          <a:p>
            <a:pPr algn="l"/>
            <a:endParaRPr lang="en-US" dirty="0"/>
          </a:p>
        </p:txBody>
      </p:sp>
      <p:sp>
        <p:nvSpPr>
          <p:cNvPr id="7" name="Slide Number Placeholder 6"/>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83472637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81192" y="705124"/>
            <a:ext cx="11029616" cy="1189554"/>
          </a:xfrm>
          <a:prstGeom prst="rect">
            <a:avLst/>
          </a:prstGeom>
        </p:spPr>
        <p:txBody>
          <a:bodyPr vert="horz" lIns="91440" tIns="45720" rIns="91440" bIns="45720" rtlCol="0" anchor="b">
            <a:normAutofit/>
          </a:bodyPr>
          <a:lstStyle/>
          <a:p>
            <a:r>
              <a:rPr lang="en-US"/>
              <a:t>Click to edit Master title style</a:t>
            </a:r>
            <a:endParaRPr lang="en-US" dirty="0"/>
          </a:p>
        </p:txBody>
      </p:sp>
      <p:sp>
        <p:nvSpPr>
          <p:cNvPr id="3" name="Text Placeholder 2"/>
          <p:cNvSpPr>
            <a:spLocks noGrp="1"/>
          </p:cNvSpPr>
          <p:nvPr>
            <p:ph type="body" idx="1"/>
          </p:nvPr>
        </p:nvSpPr>
        <p:spPr>
          <a:xfrm>
            <a:off x="581192" y="2336002"/>
            <a:ext cx="11029616" cy="3652047"/>
          </a:xfrm>
          <a:prstGeom prst="rect">
            <a:avLst/>
          </a:prstGeom>
        </p:spPr>
        <p:txBody>
          <a:bodyPr vert="horz" lIns="91440" tIns="45720" rIns="91440" bIns="45720" rtlCol="0" anchor="ct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605951" y="6423914"/>
            <a:ext cx="2844799" cy="365125"/>
          </a:xfrm>
          <a:prstGeom prst="rect">
            <a:avLst/>
          </a:prstGeom>
        </p:spPr>
        <p:txBody>
          <a:bodyPr vert="horz" lIns="91440" tIns="45720" rIns="91440" bIns="45720" rtlCol="0" anchor="ctr"/>
          <a:lstStyle>
            <a:lvl1pPr algn="r">
              <a:defRPr sz="900">
                <a:solidFill>
                  <a:schemeClr val="tx1">
                    <a:lumMod val="75000"/>
                    <a:lumOff val="25000"/>
                  </a:schemeClr>
                </a:solidFill>
              </a:defRPr>
            </a:lvl1pPr>
          </a:lstStyle>
          <a:p>
            <a:fld id="{ED291B17-9318-49DB-B28B-6E5994AE9581}" type="datetime1">
              <a:rPr lang="en-US" smtClean="0"/>
              <a:t>8/9/2021</a:t>
            </a:fld>
            <a:endParaRPr lang="en-US" dirty="0"/>
          </a:p>
        </p:txBody>
      </p:sp>
      <p:sp>
        <p:nvSpPr>
          <p:cNvPr id="5" name="Footer Placeholder 4"/>
          <p:cNvSpPr>
            <a:spLocks noGrp="1"/>
          </p:cNvSpPr>
          <p:nvPr>
            <p:ph type="ftr" sz="quarter" idx="3"/>
          </p:nvPr>
        </p:nvSpPr>
        <p:spPr>
          <a:xfrm>
            <a:off x="581192" y="6423914"/>
            <a:ext cx="6917210" cy="365125"/>
          </a:xfrm>
          <a:prstGeom prst="rect">
            <a:avLst/>
          </a:prstGeom>
        </p:spPr>
        <p:txBody>
          <a:bodyPr vert="horz" lIns="91440" tIns="45720" rIns="91440" bIns="45720" rtlCol="0" anchor="ctr"/>
          <a:lstStyle>
            <a:lvl1pPr algn="l">
              <a:defRPr sz="900" cap="all">
                <a:solidFill>
                  <a:schemeClr val="tx1">
                    <a:lumMod val="75000"/>
                    <a:lumOff val="25000"/>
                  </a:schemeClr>
                </a:solidFill>
              </a:defRPr>
            </a:lvl1pPr>
          </a:lstStyle>
          <a:p>
            <a:endParaRPr lang="en-US" dirty="0"/>
          </a:p>
        </p:txBody>
      </p:sp>
      <p:sp>
        <p:nvSpPr>
          <p:cNvPr id="6" name="Slide Number Placeholder 5"/>
          <p:cNvSpPr>
            <a:spLocks noGrp="1"/>
          </p:cNvSpPr>
          <p:nvPr>
            <p:ph type="sldNum" sz="quarter" idx="4"/>
          </p:nvPr>
        </p:nvSpPr>
        <p:spPr>
          <a:xfrm>
            <a:off x="10558300" y="6423914"/>
            <a:ext cx="1052510" cy="365125"/>
          </a:xfrm>
          <a:prstGeom prst="rect">
            <a:avLst/>
          </a:prstGeom>
        </p:spPr>
        <p:txBody>
          <a:bodyPr vert="horz" lIns="91440" tIns="45720" rIns="91440" bIns="45720" rtlCol="0" anchor="ctr"/>
          <a:lstStyle>
            <a:lvl1pPr algn="r">
              <a:defRPr sz="900">
                <a:solidFill>
                  <a:schemeClr val="tx1">
                    <a:lumMod val="75000"/>
                    <a:lumOff val="25000"/>
                  </a:schemeClr>
                </a:solidFill>
              </a:defRPr>
            </a:lvl1pPr>
          </a:lstStyle>
          <a:p>
            <a:fld id="{3A98EE3D-8CD1-4C3F-BD1C-C98C9596463C}" type="slidenum">
              <a:rPr lang="en-US" smtClean="0"/>
              <a:t>‹#›</a:t>
            </a:fld>
            <a:endParaRPr lang="en-US" dirty="0"/>
          </a:p>
        </p:txBody>
      </p:sp>
      <p:sp>
        <p:nvSpPr>
          <p:cNvPr id="9" name="Rectangle 8"/>
          <p:cNvSpPr/>
          <p:nvPr/>
        </p:nvSpPr>
        <p:spPr>
          <a:xfrm>
            <a:off x="446534" y="457200"/>
            <a:ext cx="3703320" cy="94997"/>
          </a:xfrm>
          <a:prstGeom prst="rect">
            <a:avLst/>
          </a:prstGeom>
          <a:solidFill>
            <a:srgbClr val="465359"/>
          </a:solidFill>
          <a:ln>
            <a:noFill/>
          </a:ln>
          <a:effectLst/>
        </p:spPr>
        <p:style>
          <a:lnRef idx="1">
            <a:schemeClr val="accent1"/>
          </a:lnRef>
          <a:fillRef idx="3">
            <a:schemeClr val="accent1"/>
          </a:fillRef>
          <a:effectRef idx="2">
            <a:schemeClr val="accent1"/>
          </a:effectRef>
          <a:fontRef idx="minor">
            <a:schemeClr val="lt1"/>
          </a:fontRef>
        </p:style>
      </p:sp>
      <p:sp>
        <p:nvSpPr>
          <p:cNvPr id="10" name="Rectangle 9"/>
          <p:cNvSpPr/>
          <p:nvPr/>
        </p:nvSpPr>
        <p:spPr>
          <a:xfrm>
            <a:off x="8042147" y="453643"/>
            <a:ext cx="3703320" cy="98554"/>
          </a:xfrm>
          <a:prstGeom prst="rect">
            <a:avLst/>
          </a:prstGeom>
          <a:solidFill>
            <a:srgbClr val="969FA7"/>
          </a:solidFill>
          <a:ln>
            <a:noFill/>
          </a:ln>
          <a:effectLst/>
        </p:spPr>
        <p:style>
          <a:lnRef idx="1">
            <a:schemeClr val="accent1"/>
          </a:lnRef>
          <a:fillRef idx="3">
            <a:schemeClr val="accent1"/>
          </a:fillRef>
          <a:effectRef idx="2">
            <a:schemeClr val="accent1"/>
          </a:effectRef>
          <a:fontRef idx="minor">
            <a:schemeClr val="lt1"/>
          </a:fontRef>
        </p:style>
      </p:sp>
      <p:sp>
        <p:nvSpPr>
          <p:cNvPr id="11" name="Rectangle 10"/>
          <p:cNvSpPr/>
          <p:nvPr/>
        </p:nvSpPr>
        <p:spPr>
          <a:xfrm>
            <a:off x="4241830" y="457200"/>
            <a:ext cx="3703320" cy="9144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Tree>
    <p:extLst>
      <p:ext uri="{BB962C8B-B14F-4D97-AF65-F5344CB8AC3E}">
        <p14:creationId xmlns:p14="http://schemas.microsoft.com/office/powerpoint/2010/main" val="2314781079"/>
      </p:ext>
    </p:extLst>
  </p:cSld>
  <p:clrMap bg1="lt1" tx1="dk1" bg2="lt2" tx2="dk2" accent1="accent1" accent2="accent2" accent3="accent3" accent4="accent4" accent5="accent5" accent6="accent6" hlink="hlink" folHlink="folHlink"/>
  <p:sldLayoutIdLst>
    <p:sldLayoutId id="2147483720" r:id="rId1"/>
    <p:sldLayoutId id="2147483721" r:id="rId2"/>
    <p:sldLayoutId id="2147483722" r:id="rId3"/>
    <p:sldLayoutId id="2147483723" r:id="rId4"/>
    <p:sldLayoutId id="2147483724" r:id="rId5"/>
    <p:sldLayoutId id="2147483718" r:id="rId6"/>
    <p:sldLayoutId id="2147483714" r:id="rId7"/>
    <p:sldLayoutId id="2147483715" r:id="rId8"/>
    <p:sldLayoutId id="2147483716" r:id="rId9"/>
    <p:sldLayoutId id="2147483717" r:id="rId10"/>
    <p:sldLayoutId id="2147483719" r:id="rId11"/>
  </p:sldLayoutIdLst>
  <p:hf sldNum="0" hdr="0" ftr="0" dt="0"/>
  <p:txStyles>
    <p:titleStyle>
      <a:lvl1pPr algn="l" defTabSz="457200" rtl="0" eaLnBrk="1" latinLnBrk="0" hangingPunct="1">
        <a:lnSpc>
          <a:spcPct val="100000"/>
        </a:lnSpc>
        <a:spcBef>
          <a:spcPct val="0"/>
        </a:spcBef>
        <a:buNone/>
        <a:defRPr sz="3200" b="0" kern="1200" cap="all">
          <a:solidFill>
            <a:schemeClr val="tx1">
              <a:lumMod val="75000"/>
              <a:lumOff val="2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06000" indent="-306000" algn="l" defTabSz="457200" rtl="0" eaLnBrk="1" latinLnBrk="0" hangingPunct="1">
        <a:lnSpc>
          <a:spcPct val="110000"/>
        </a:lnSpc>
        <a:spcBef>
          <a:spcPct val="20000"/>
        </a:spcBef>
        <a:spcAft>
          <a:spcPts val="600"/>
        </a:spcAft>
        <a:buClr>
          <a:schemeClr val="accent1"/>
        </a:buClr>
        <a:buSzPct val="92000"/>
        <a:buFont typeface="Wingdings 2" panose="05020102010507070707" pitchFamily="18" charset="2"/>
        <a:buChar char=""/>
        <a:defRPr sz="1900" kern="1200">
          <a:solidFill>
            <a:schemeClr val="tx1">
              <a:lumMod val="75000"/>
              <a:lumOff val="25000"/>
            </a:schemeClr>
          </a:solidFill>
          <a:latin typeface="+mn-lt"/>
          <a:ea typeface="+mn-ea"/>
          <a:cs typeface="+mn-cs"/>
        </a:defRPr>
      </a:lvl1pPr>
      <a:lvl2pPr marL="630000" indent="-306000" algn="l" defTabSz="457200" rtl="0" eaLnBrk="1" latinLnBrk="0" hangingPunct="1">
        <a:lnSpc>
          <a:spcPct val="110000"/>
        </a:lnSpc>
        <a:spcBef>
          <a:spcPct val="20000"/>
        </a:spcBef>
        <a:spcAft>
          <a:spcPts val="600"/>
        </a:spcAft>
        <a:buClr>
          <a:schemeClr val="accent1"/>
        </a:buClr>
        <a:buSzPct val="92000"/>
        <a:buFont typeface="Wingdings 2" panose="05020102010507070707" pitchFamily="18" charset="2"/>
        <a:buChar char=""/>
        <a:defRPr sz="1700" kern="1200">
          <a:solidFill>
            <a:schemeClr val="tx1">
              <a:lumMod val="75000"/>
              <a:lumOff val="25000"/>
            </a:schemeClr>
          </a:solidFill>
          <a:latin typeface="+mn-lt"/>
          <a:ea typeface="+mn-ea"/>
          <a:cs typeface="+mn-cs"/>
        </a:defRPr>
      </a:lvl2pPr>
      <a:lvl3pPr marL="900000" indent="-270000" algn="l" defTabSz="457200" rtl="0" eaLnBrk="1" latinLnBrk="0" hangingPunct="1">
        <a:lnSpc>
          <a:spcPct val="110000"/>
        </a:lnSpc>
        <a:spcBef>
          <a:spcPct val="20000"/>
        </a:spcBef>
        <a:spcAft>
          <a:spcPts val="600"/>
        </a:spcAft>
        <a:buClr>
          <a:schemeClr val="accent1"/>
        </a:buClr>
        <a:buSzPct val="92000"/>
        <a:buFont typeface="Wingdings 2" panose="05020102010507070707" pitchFamily="18" charset="2"/>
        <a:buChar char=""/>
        <a:defRPr sz="1500" kern="1200">
          <a:solidFill>
            <a:schemeClr val="tx1">
              <a:lumMod val="75000"/>
              <a:lumOff val="25000"/>
            </a:schemeClr>
          </a:solidFill>
          <a:latin typeface="+mn-lt"/>
          <a:ea typeface="+mn-ea"/>
          <a:cs typeface="+mn-cs"/>
        </a:defRPr>
      </a:lvl3pPr>
      <a:lvl4pPr marL="1242000" indent="-234000" algn="l" defTabSz="457200" rtl="0" eaLnBrk="1" latinLnBrk="0" hangingPunct="1">
        <a:lnSpc>
          <a:spcPct val="110000"/>
        </a:lnSpc>
        <a:spcBef>
          <a:spcPct val="20000"/>
        </a:spcBef>
        <a:spcAft>
          <a:spcPts val="600"/>
        </a:spcAft>
        <a:buClr>
          <a:schemeClr val="accent1"/>
        </a:buClr>
        <a:buSzPct val="92000"/>
        <a:buFont typeface="Wingdings 2" panose="05020102010507070707" pitchFamily="18" charset="2"/>
        <a:buChar char=""/>
        <a:defRPr sz="1300" kern="1200">
          <a:solidFill>
            <a:schemeClr val="tx1">
              <a:lumMod val="75000"/>
              <a:lumOff val="25000"/>
            </a:schemeClr>
          </a:solidFill>
          <a:latin typeface="+mn-lt"/>
          <a:ea typeface="+mn-ea"/>
          <a:cs typeface="+mn-cs"/>
        </a:defRPr>
      </a:lvl4pPr>
      <a:lvl5pPr marL="1602000" indent="-234000" algn="l" defTabSz="457200" rtl="0" eaLnBrk="1" latinLnBrk="0" hangingPunct="1">
        <a:lnSpc>
          <a:spcPct val="110000"/>
        </a:lnSpc>
        <a:spcBef>
          <a:spcPct val="20000"/>
        </a:spcBef>
        <a:spcAft>
          <a:spcPts val="600"/>
        </a:spcAft>
        <a:buClr>
          <a:schemeClr val="accent1"/>
        </a:buClr>
        <a:buSzPct val="92000"/>
        <a:buFont typeface="Wingdings 2" panose="05020102010507070707" pitchFamily="18" charset="2"/>
        <a:buChar char=""/>
        <a:defRPr sz="1300" kern="1200">
          <a:solidFill>
            <a:schemeClr val="tx1">
              <a:lumMod val="75000"/>
              <a:lumOff val="25000"/>
            </a:schemeClr>
          </a:solidFill>
          <a:latin typeface="+mn-lt"/>
          <a:ea typeface="+mn-ea"/>
          <a:cs typeface="+mn-cs"/>
        </a:defRPr>
      </a:lvl5pPr>
      <a:lvl6pPr marL="19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6pPr>
      <a:lvl7pPr marL="22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7pPr>
      <a:lvl8pPr marL="25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8pPr>
      <a:lvl9pPr marL="28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26B4480E-B7FF-4481-890E-043A69AE6FE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descr="A white surface with a 3D triangle texture">
            <a:extLst>
              <a:ext uri="{FF2B5EF4-FFF2-40B4-BE49-F238E27FC236}">
                <a16:creationId xmlns:a16="http://schemas.microsoft.com/office/drawing/2014/main" id="{2E5A449D-772C-4658-91B2-E641C1E64E0C}"/>
              </a:ext>
            </a:extLst>
          </p:cNvPr>
          <p:cNvPicPr>
            <a:picLocks noChangeAspect="1"/>
          </p:cNvPicPr>
          <p:nvPr/>
        </p:nvPicPr>
        <p:blipFill rotWithShape="1">
          <a:blip r:embed="rId2"/>
          <a:srcRect b="15730"/>
          <a:stretch/>
        </p:blipFill>
        <p:spPr>
          <a:xfrm>
            <a:off x="20" y="10"/>
            <a:ext cx="12191980" cy="6857990"/>
          </a:xfrm>
          <a:prstGeom prst="rect">
            <a:avLst/>
          </a:prstGeom>
        </p:spPr>
      </p:pic>
      <p:sp>
        <p:nvSpPr>
          <p:cNvPr id="11" name="Rectangle 10">
            <a:extLst>
              <a:ext uri="{FF2B5EF4-FFF2-40B4-BE49-F238E27FC236}">
                <a16:creationId xmlns:a16="http://schemas.microsoft.com/office/drawing/2014/main" id="{64C13BAB-7C00-4D21-A857-E3D41C0A2A6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734797" y="1661699"/>
            <a:ext cx="3703320" cy="94997"/>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3" name="Rectangle 12">
            <a:extLst>
              <a:ext uri="{FF2B5EF4-FFF2-40B4-BE49-F238E27FC236}">
                <a16:creationId xmlns:a16="http://schemas.microsoft.com/office/drawing/2014/main" id="{1F1FF39A-AC3C-4066-9D4C-519AA22812E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735983" y="1812471"/>
            <a:ext cx="3702134" cy="3383831"/>
          </a:xfrm>
          <a:prstGeom prst="rect">
            <a:avLst/>
          </a:prstGeom>
          <a:solidFill>
            <a:schemeClr val="bg1">
              <a:alpha val="97000"/>
            </a:schemeClr>
          </a:solidFill>
          <a:ln w="6350" cmpd="sng">
            <a:noFill/>
          </a:ln>
          <a:effectLst/>
        </p:spPr>
        <p:style>
          <a:lnRef idx="1">
            <a:schemeClr val="accent1"/>
          </a:lnRef>
          <a:fillRef idx="3">
            <a:schemeClr val="accent1"/>
          </a:fillRef>
          <a:effectRef idx="2">
            <a:schemeClr val="accent1"/>
          </a:effectRef>
          <a:fontRef idx="minor">
            <a:schemeClr val="lt1"/>
          </a:fontRef>
        </p:style>
      </p:sp>
      <p:sp>
        <p:nvSpPr>
          <p:cNvPr id="2" name="Title 1">
            <a:extLst>
              <a:ext uri="{FF2B5EF4-FFF2-40B4-BE49-F238E27FC236}">
                <a16:creationId xmlns:a16="http://schemas.microsoft.com/office/drawing/2014/main" id="{C23B47A1-1C27-404D-804E-30118B0CC4B5}"/>
              </a:ext>
            </a:extLst>
          </p:cNvPr>
          <p:cNvSpPr>
            <a:spLocks noGrp="1"/>
          </p:cNvSpPr>
          <p:nvPr>
            <p:ph type="ctrTitle"/>
          </p:nvPr>
        </p:nvSpPr>
        <p:spPr>
          <a:xfrm>
            <a:off x="7308924" y="1709197"/>
            <a:ext cx="4555066" cy="1588698"/>
          </a:xfrm>
        </p:spPr>
        <p:txBody>
          <a:bodyPr>
            <a:normAutofit/>
          </a:bodyPr>
          <a:lstStyle/>
          <a:p>
            <a:r>
              <a:rPr lang="en-US" dirty="0">
                <a:solidFill>
                  <a:schemeClr val="tx1"/>
                </a:solidFill>
              </a:rPr>
              <a:t>Barter &amp; Associates</a:t>
            </a:r>
            <a:endParaRPr lang="en-CA" dirty="0">
              <a:solidFill>
                <a:schemeClr val="tx1"/>
              </a:solidFill>
            </a:endParaRPr>
          </a:p>
        </p:txBody>
      </p:sp>
      <p:sp>
        <p:nvSpPr>
          <p:cNvPr id="3" name="Subtitle 2">
            <a:extLst>
              <a:ext uri="{FF2B5EF4-FFF2-40B4-BE49-F238E27FC236}">
                <a16:creationId xmlns:a16="http://schemas.microsoft.com/office/drawing/2014/main" id="{CB7D5BC1-FD42-452B-8922-1E96C954761B}"/>
              </a:ext>
            </a:extLst>
          </p:cNvPr>
          <p:cNvSpPr>
            <a:spLocks noGrp="1"/>
          </p:cNvSpPr>
          <p:nvPr>
            <p:ph type="subTitle" idx="1"/>
          </p:nvPr>
        </p:nvSpPr>
        <p:spPr>
          <a:xfrm>
            <a:off x="7308924" y="3460433"/>
            <a:ext cx="3702134" cy="738820"/>
          </a:xfrm>
        </p:spPr>
        <p:txBody>
          <a:bodyPr>
            <a:normAutofit fontScale="92500"/>
          </a:bodyPr>
          <a:lstStyle/>
          <a:p>
            <a:r>
              <a:rPr lang="en-US" dirty="0"/>
              <a:t>Bookkeeping and Accounting Services in the Greater Moncton Area</a:t>
            </a:r>
            <a:endParaRPr lang="en-CA" dirty="0"/>
          </a:p>
        </p:txBody>
      </p:sp>
    </p:spTree>
    <p:extLst>
      <p:ext uri="{BB962C8B-B14F-4D97-AF65-F5344CB8AC3E}">
        <p14:creationId xmlns:p14="http://schemas.microsoft.com/office/powerpoint/2010/main" val="175138377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A43B05A4-157F-403C-939A-ED1B6A0A029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F6762B96-AF5F-4CC5-8BCD-E729645C6A2A}"/>
              </a:ext>
            </a:extLst>
          </p:cNvPr>
          <p:cNvSpPr>
            <a:spLocks noGrp="1"/>
          </p:cNvSpPr>
          <p:nvPr>
            <p:ph type="title"/>
          </p:nvPr>
        </p:nvSpPr>
        <p:spPr>
          <a:xfrm>
            <a:off x="581192" y="1507414"/>
            <a:ext cx="5120255" cy="3903332"/>
          </a:xfrm>
        </p:spPr>
        <p:txBody>
          <a:bodyPr anchor="t">
            <a:normAutofit/>
          </a:bodyPr>
          <a:lstStyle/>
          <a:p>
            <a:r>
              <a:rPr lang="en-US" sz="4000" dirty="0">
                <a:solidFill>
                  <a:schemeClr val="tx1">
                    <a:lumMod val="85000"/>
                    <a:lumOff val="15000"/>
                  </a:schemeClr>
                </a:solidFill>
              </a:rPr>
              <a:t>Barter &amp; Associates</a:t>
            </a:r>
            <a:br>
              <a:rPr lang="en-US" sz="4000" dirty="0">
                <a:solidFill>
                  <a:schemeClr val="tx1">
                    <a:lumMod val="85000"/>
                    <a:lumOff val="15000"/>
                  </a:schemeClr>
                </a:solidFill>
              </a:rPr>
            </a:br>
            <a:br>
              <a:rPr lang="en-US" sz="4000" dirty="0">
                <a:solidFill>
                  <a:schemeClr val="tx1">
                    <a:lumMod val="85000"/>
                    <a:lumOff val="15000"/>
                  </a:schemeClr>
                </a:solidFill>
              </a:rPr>
            </a:br>
            <a:r>
              <a:rPr lang="en-US" sz="2800" dirty="0">
                <a:solidFill>
                  <a:schemeClr val="tx1">
                    <a:lumMod val="85000"/>
                    <a:lumOff val="15000"/>
                  </a:schemeClr>
                </a:solidFill>
              </a:rPr>
              <a:t>Bookkeeping, Business Consultants, payroll Services.</a:t>
            </a:r>
            <a:br>
              <a:rPr lang="en-US" sz="2800" dirty="0">
                <a:solidFill>
                  <a:schemeClr val="tx1">
                    <a:lumMod val="85000"/>
                    <a:lumOff val="15000"/>
                  </a:schemeClr>
                </a:solidFill>
              </a:rPr>
            </a:br>
            <a:br>
              <a:rPr lang="en-US" sz="2800" dirty="0">
                <a:solidFill>
                  <a:schemeClr val="tx1">
                    <a:lumMod val="85000"/>
                    <a:lumOff val="15000"/>
                  </a:schemeClr>
                </a:solidFill>
              </a:rPr>
            </a:br>
            <a:r>
              <a:rPr lang="en-US" sz="1400" dirty="0">
                <a:solidFill>
                  <a:schemeClr val="tx1">
                    <a:lumMod val="85000"/>
                    <a:lumOff val="15000"/>
                  </a:schemeClr>
                </a:solidFill>
              </a:rPr>
              <a:t>https://barterassociates.ca/bookkeeping-services.php</a:t>
            </a:r>
            <a:endParaRPr lang="en-CA" sz="1400" dirty="0">
              <a:solidFill>
                <a:schemeClr val="tx1">
                  <a:lumMod val="85000"/>
                  <a:lumOff val="15000"/>
                </a:schemeClr>
              </a:solidFill>
            </a:endParaRPr>
          </a:p>
        </p:txBody>
      </p:sp>
      <p:sp>
        <p:nvSpPr>
          <p:cNvPr id="10" name="Rectangle 9">
            <a:extLst>
              <a:ext uri="{FF2B5EF4-FFF2-40B4-BE49-F238E27FC236}">
                <a16:creationId xmlns:a16="http://schemas.microsoft.com/office/drawing/2014/main" id="{E8CCE107-A70B-4916-9A0B-751C70B9B59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46534" y="453642"/>
            <a:ext cx="11298933" cy="512708"/>
          </a:xfrm>
          <a:prstGeom prst="rect">
            <a:avLst/>
          </a:prstGeom>
          <a:solidFill>
            <a:srgbClr val="969FA7">
              <a:alpha val="70000"/>
            </a:srgbClr>
          </a:solidFill>
          <a:ln>
            <a:noFill/>
          </a:ln>
          <a:effectLst/>
        </p:spPr>
        <p:style>
          <a:lnRef idx="1">
            <a:schemeClr val="accent1"/>
          </a:lnRef>
          <a:fillRef idx="3">
            <a:schemeClr val="accent1"/>
          </a:fillRef>
          <a:effectRef idx="2">
            <a:schemeClr val="accent1"/>
          </a:effectRef>
          <a:fontRef idx="minor">
            <a:schemeClr val="lt1"/>
          </a:fontRef>
        </p:style>
      </p:sp>
      <p:sp>
        <p:nvSpPr>
          <p:cNvPr id="12" name="Rectangle 11">
            <a:extLst>
              <a:ext uri="{FF2B5EF4-FFF2-40B4-BE49-F238E27FC236}">
                <a16:creationId xmlns:a16="http://schemas.microsoft.com/office/drawing/2014/main" id="{9A925BC7-7CC5-4A0C-9B3D-8829EBF281B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flipV="1">
            <a:off x="4244340" y="3329711"/>
            <a:ext cx="3703320" cy="58726"/>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3" name="Content Placeholder 2">
            <a:extLst>
              <a:ext uri="{FF2B5EF4-FFF2-40B4-BE49-F238E27FC236}">
                <a16:creationId xmlns:a16="http://schemas.microsoft.com/office/drawing/2014/main" id="{8AD5596C-1247-4C4A-88BF-3DD6BDDB2AF7}"/>
              </a:ext>
            </a:extLst>
          </p:cNvPr>
          <p:cNvSpPr>
            <a:spLocks noGrp="1"/>
          </p:cNvSpPr>
          <p:nvPr>
            <p:ph idx="1"/>
          </p:nvPr>
        </p:nvSpPr>
        <p:spPr>
          <a:xfrm>
            <a:off x="6441743" y="1507415"/>
            <a:ext cx="4819091" cy="3903331"/>
          </a:xfrm>
          <a:ln w="57150">
            <a:noFill/>
          </a:ln>
        </p:spPr>
        <p:txBody>
          <a:bodyPr anchor="t">
            <a:normAutofit fontScale="92500" lnSpcReduction="10000"/>
          </a:bodyPr>
          <a:lstStyle/>
          <a:p>
            <a:pPr marL="0" indent="0">
              <a:buNone/>
            </a:pPr>
            <a:r>
              <a:rPr lang="en-US" sz="2000" dirty="0"/>
              <a:t>What services does Barter &amp; Associates provide?</a:t>
            </a:r>
          </a:p>
          <a:p>
            <a:pPr marL="0" indent="0">
              <a:buNone/>
            </a:pPr>
            <a:endParaRPr lang="en-US" sz="2000" dirty="0"/>
          </a:p>
          <a:p>
            <a:pPr marL="0" indent="0">
              <a:buNone/>
            </a:pPr>
            <a:r>
              <a:rPr lang="en-US" sz="2000" b="1" dirty="0"/>
              <a:t>Bookkeeping:</a:t>
            </a:r>
          </a:p>
          <a:p>
            <a:pPr marL="0" indent="0">
              <a:buNone/>
            </a:pPr>
            <a:r>
              <a:rPr lang="en-US" sz="2000" dirty="0"/>
              <a:t>Bookkeeping services include mainly the record keeping for all of a business' day to day financial affairs. We provide a full range of bookkeeping services, whether simple or complex, to all industries. We are also QuickBooks Pro Advisors, Simply Accounting Partners, and Sage50 certified.</a:t>
            </a:r>
          </a:p>
          <a:p>
            <a:pPr marL="0" indent="0">
              <a:buNone/>
            </a:pPr>
            <a:endParaRPr lang="en-CA" sz="2000" dirty="0"/>
          </a:p>
          <a:p>
            <a:pPr marL="0" indent="0">
              <a:buNone/>
            </a:pPr>
            <a:endParaRPr lang="en-CA" sz="2000" dirty="0"/>
          </a:p>
        </p:txBody>
      </p:sp>
      <p:sp>
        <p:nvSpPr>
          <p:cNvPr id="14" name="Rectangle 13">
            <a:extLst>
              <a:ext uri="{FF2B5EF4-FFF2-40B4-BE49-F238E27FC236}">
                <a16:creationId xmlns:a16="http://schemas.microsoft.com/office/drawing/2014/main" id="{6E67D916-28C7-4965-BA3C-287FB857979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46534" y="5878019"/>
            <a:ext cx="11298933" cy="512708"/>
          </a:xfrm>
          <a:prstGeom prst="rect">
            <a:avLst/>
          </a:prstGeom>
          <a:solidFill>
            <a:srgbClr val="969FA7">
              <a:alpha val="70000"/>
            </a:srgbClr>
          </a:solidFill>
          <a:ln>
            <a:noFill/>
          </a:ln>
          <a:effectLst/>
        </p:spPr>
        <p:style>
          <a:lnRef idx="1">
            <a:schemeClr val="accent1"/>
          </a:lnRef>
          <a:fillRef idx="3">
            <a:schemeClr val="accent1"/>
          </a:fillRef>
          <a:effectRef idx="2">
            <a:schemeClr val="accent1"/>
          </a:effectRef>
          <a:fontRef idx="minor">
            <a:schemeClr val="lt1"/>
          </a:fontRef>
        </p:style>
      </p:sp>
    </p:spTree>
    <p:extLst>
      <p:ext uri="{BB962C8B-B14F-4D97-AF65-F5344CB8AC3E}">
        <p14:creationId xmlns:p14="http://schemas.microsoft.com/office/powerpoint/2010/main" val="206617677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A43B05A4-157F-403C-939A-ED1B6A0A029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EB2D5045-E240-4E7B-A2B0-D800E2A84394}"/>
              </a:ext>
            </a:extLst>
          </p:cNvPr>
          <p:cNvSpPr>
            <a:spLocks noGrp="1"/>
          </p:cNvSpPr>
          <p:nvPr>
            <p:ph type="title"/>
          </p:nvPr>
        </p:nvSpPr>
        <p:spPr>
          <a:xfrm>
            <a:off x="581192" y="1507414"/>
            <a:ext cx="5169065" cy="3903332"/>
          </a:xfrm>
        </p:spPr>
        <p:txBody>
          <a:bodyPr anchor="t">
            <a:normAutofit/>
          </a:bodyPr>
          <a:lstStyle/>
          <a:p>
            <a:r>
              <a:rPr lang="en-US" sz="4000" dirty="0">
                <a:solidFill>
                  <a:schemeClr val="tx1">
                    <a:lumMod val="85000"/>
                    <a:lumOff val="15000"/>
                  </a:schemeClr>
                </a:solidFill>
              </a:rPr>
              <a:t>Barter &amp; Associates</a:t>
            </a:r>
            <a:br>
              <a:rPr lang="en-US" sz="4000" dirty="0">
                <a:solidFill>
                  <a:schemeClr val="tx1">
                    <a:lumMod val="85000"/>
                    <a:lumOff val="15000"/>
                  </a:schemeClr>
                </a:solidFill>
              </a:rPr>
            </a:br>
            <a:br>
              <a:rPr lang="en-US" sz="4000" dirty="0">
                <a:solidFill>
                  <a:schemeClr val="tx1">
                    <a:lumMod val="85000"/>
                    <a:lumOff val="15000"/>
                  </a:schemeClr>
                </a:solidFill>
              </a:rPr>
            </a:br>
            <a:r>
              <a:rPr lang="en-US" sz="2800" dirty="0">
                <a:solidFill>
                  <a:schemeClr val="tx1">
                    <a:lumMod val="85000"/>
                    <a:lumOff val="15000"/>
                  </a:schemeClr>
                </a:solidFill>
              </a:rPr>
              <a:t>Bookkeeping, Business Consultants, payroll Services.</a:t>
            </a:r>
            <a:br>
              <a:rPr lang="en-US" sz="2800" dirty="0">
                <a:solidFill>
                  <a:schemeClr val="tx1">
                    <a:lumMod val="85000"/>
                    <a:lumOff val="15000"/>
                  </a:schemeClr>
                </a:solidFill>
              </a:rPr>
            </a:br>
            <a:br>
              <a:rPr lang="en-US" sz="2800" dirty="0">
                <a:solidFill>
                  <a:schemeClr val="tx1">
                    <a:lumMod val="85000"/>
                    <a:lumOff val="15000"/>
                  </a:schemeClr>
                </a:solidFill>
              </a:rPr>
            </a:br>
            <a:r>
              <a:rPr lang="en-US" sz="1400" dirty="0">
                <a:solidFill>
                  <a:schemeClr val="tx1">
                    <a:lumMod val="85000"/>
                    <a:lumOff val="15000"/>
                  </a:schemeClr>
                </a:solidFill>
              </a:rPr>
              <a:t>https://barterassociates.ca/business-consultation-services.php</a:t>
            </a:r>
            <a:endParaRPr lang="en-CA" sz="1400" dirty="0">
              <a:solidFill>
                <a:schemeClr val="tx1">
                  <a:lumMod val="85000"/>
                  <a:lumOff val="15000"/>
                </a:schemeClr>
              </a:solidFill>
            </a:endParaRPr>
          </a:p>
        </p:txBody>
      </p:sp>
      <p:sp>
        <p:nvSpPr>
          <p:cNvPr id="10" name="Rectangle 9">
            <a:extLst>
              <a:ext uri="{FF2B5EF4-FFF2-40B4-BE49-F238E27FC236}">
                <a16:creationId xmlns:a16="http://schemas.microsoft.com/office/drawing/2014/main" id="{E8CCE107-A70B-4916-9A0B-751C70B9B59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46534" y="453642"/>
            <a:ext cx="11298933" cy="512708"/>
          </a:xfrm>
          <a:prstGeom prst="rect">
            <a:avLst/>
          </a:prstGeom>
          <a:solidFill>
            <a:srgbClr val="969FA7">
              <a:alpha val="70000"/>
            </a:srgbClr>
          </a:solidFill>
          <a:ln>
            <a:noFill/>
          </a:ln>
          <a:effectLst/>
        </p:spPr>
        <p:style>
          <a:lnRef idx="1">
            <a:schemeClr val="accent1"/>
          </a:lnRef>
          <a:fillRef idx="3">
            <a:schemeClr val="accent1"/>
          </a:fillRef>
          <a:effectRef idx="2">
            <a:schemeClr val="accent1"/>
          </a:effectRef>
          <a:fontRef idx="minor">
            <a:schemeClr val="lt1"/>
          </a:fontRef>
        </p:style>
      </p:sp>
      <p:sp>
        <p:nvSpPr>
          <p:cNvPr id="12" name="Rectangle 11">
            <a:extLst>
              <a:ext uri="{FF2B5EF4-FFF2-40B4-BE49-F238E27FC236}">
                <a16:creationId xmlns:a16="http://schemas.microsoft.com/office/drawing/2014/main" id="{9A925BC7-7CC5-4A0C-9B3D-8829EBF281B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flipV="1">
            <a:off x="4244340" y="3329711"/>
            <a:ext cx="3703320" cy="58726"/>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3" name="Content Placeholder 2">
            <a:extLst>
              <a:ext uri="{FF2B5EF4-FFF2-40B4-BE49-F238E27FC236}">
                <a16:creationId xmlns:a16="http://schemas.microsoft.com/office/drawing/2014/main" id="{E1727775-4C03-4197-A096-15855D424ABC}"/>
              </a:ext>
            </a:extLst>
          </p:cNvPr>
          <p:cNvSpPr>
            <a:spLocks noGrp="1"/>
          </p:cNvSpPr>
          <p:nvPr>
            <p:ph idx="1"/>
          </p:nvPr>
        </p:nvSpPr>
        <p:spPr>
          <a:xfrm>
            <a:off x="6441743" y="1507415"/>
            <a:ext cx="4819091" cy="3903331"/>
          </a:xfrm>
          <a:ln w="57150">
            <a:noFill/>
          </a:ln>
        </p:spPr>
        <p:txBody>
          <a:bodyPr anchor="t">
            <a:normAutofit/>
          </a:bodyPr>
          <a:lstStyle/>
          <a:p>
            <a:pPr marL="0" indent="0">
              <a:buNone/>
            </a:pPr>
            <a:r>
              <a:rPr lang="en-US" sz="2000" b="1" dirty="0"/>
              <a:t>Business Consultation Services</a:t>
            </a:r>
          </a:p>
          <a:p>
            <a:pPr marL="0" indent="0">
              <a:buNone/>
            </a:pPr>
            <a:endParaRPr lang="en-US" sz="2000" dirty="0"/>
          </a:p>
          <a:p>
            <a:pPr marL="0" indent="0">
              <a:buNone/>
            </a:pPr>
            <a:r>
              <a:rPr lang="en-US" sz="2000" dirty="0"/>
              <a:t>Barter and Associates can consult with you on all matters of your business. Whether you are just starting out and looking to navigate handing your business down to a successor, the team at Barter and Associates is knowledgeable.</a:t>
            </a:r>
          </a:p>
        </p:txBody>
      </p:sp>
      <p:sp>
        <p:nvSpPr>
          <p:cNvPr id="14" name="Rectangle 13">
            <a:extLst>
              <a:ext uri="{FF2B5EF4-FFF2-40B4-BE49-F238E27FC236}">
                <a16:creationId xmlns:a16="http://schemas.microsoft.com/office/drawing/2014/main" id="{6E67D916-28C7-4965-BA3C-287FB857979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46534" y="5878019"/>
            <a:ext cx="11298933" cy="512708"/>
          </a:xfrm>
          <a:prstGeom prst="rect">
            <a:avLst/>
          </a:prstGeom>
          <a:solidFill>
            <a:srgbClr val="969FA7">
              <a:alpha val="70000"/>
            </a:srgbClr>
          </a:solidFill>
          <a:ln>
            <a:noFill/>
          </a:ln>
          <a:effectLst/>
        </p:spPr>
        <p:style>
          <a:lnRef idx="1">
            <a:schemeClr val="accent1"/>
          </a:lnRef>
          <a:fillRef idx="3">
            <a:schemeClr val="accent1"/>
          </a:fillRef>
          <a:effectRef idx="2">
            <a:schemeClr val="accent1"/>
          </a:effectRef>
          <a:fontRef idx="minor">
            <a:schemeClr val="lt1"/>
          </a:fontRef>
        </p:style>
      </p:sp>
    </p:spTree>
    <p:extLst>
      <p:ext uri="{BB962C8B-B14F-4D97-AF65-F5344CB8AC3E}">
        <p14:creationId xmlns:p14="http://schemas.microsoft.com/office/powerpoint/2010/main" val="408524202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A43B05A4-157F-403C-939A-ED1B6A0A029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1E4F9B1F-4E9B-440D-A515-AE8463ED287E}"/>
              </a:ext>
            </a:extLst>
          </p:cNvPr>
          <p:cNvSpPr>
            <a:spLocks noGrp="1"/>
          </p:cNvSpPr>
          <p:nvPr>
            <p:ph type="title"/>
          </p:nvPr>
        </p:nvSpPr>
        <p:spPr>
          <a:xfrm>
            <a:off x="581192" y="1507414"/>
            <a:ext cx="5120255" cy="3903332"/>
          </a:xfrm>
        </p:spPr>
        <p:txBody>
          <a:bodyPr anchor="t">
            <a:normAutofit/>
          </a:bodyPr>
          <a:lstStyle/>
          <a:p>
            <a:r>
              <a:rPr kumimoji="0" lang="en-US" sz="4000" b="0" i="0" u="none" strike="noStrike" kern="1200" cap="all" spc="0" normalizeH="0" baseline="0" noProof="0" dirty="0">
                <a:ln>
                  <a:noFill/>
                </a:ln>
                <a:solidFill>
                  <a:srgbClr val="000000">
                    <a:lumMod val="85000"/>
                    <a:lumOff val="15000"/>
                  </a:srgbClr>
                </a:solidFill>
                <a:effectLst/>
                <a:uLnTx/>
                <a:uFillTx/>
                <a:latin typeface="Tw Cen MT" panose="020B0502020104020203"/>
                <a:ea typeface="+mj-ea"/>
                <a:cs typeface="+mj-cs"/>
              </a:rPr>
              <a:t>Barter &amp; Associates</a:t>
            </a:r>
            <a:br>
              <a:rPr kumimoji="0" lang="en-US" sz="4000" b="0" i="0" u="none" strike="noStrike" kern="1200" cap="all" spc="0" normalizeH="0" baseline="0" noProof="0" dirty="0">
                <a:ln>
                  <a:noFill/>
                </a:ln>
                <a:solidFill>
                  <a:srgbClr val="000000">
                    <a:lumMod val="85000"/>
                    <a:lumOff val="15000"/>
                  </a:srgbClr>
                </a:solidFill>
                <a:effectLst/>
                <a:uLnTx/>
                <a:uFillTx/>
                <a:latin typeface="Tw Cen MT" panose="020B0502020104020203"/>
                <a:ea typeface="+mj-ea"/>
                <a:cs typeface="+mj-cs"/>
              </a:rPr>
            </a:br>
            <a:br>
              <a:rPr kumimoji="0" lang="en-US" sz="4000" b="0" i="0" u="none" strike="noStrike" kern="1200" cap="all" spc="0" normalizeH="0" baseline="0" noProof="0" dirty="0">
                <a:ln>
                  <a:noFill/>
                </a:ln>
                <a:solidFill>
                  <a:srgbClr val="000000">
                    <a:lumMod val="85000"/>
                    <a:lumOff val="15000"/>
                  </a:srgbClr>
                </a:solidFill>
                <a:effectLst/>
                <a:uLnTx/>
                <a:uFillTx/>
                <a:latin typeface="Tw Cen MT" panose="020B0502020104020203"/>
                <a:ea typeface="+mj-ea"/>
                <a:cs typeface="+mj-cs"/>
              </a:rPr>
            </a:br>
            <a:r>
              <a:rPr kumimoji="0" lang="en-US" sz="2800" b="0" i="0" u="none" strike="noStrike" kern="1200" cap="all" spc="0" normalizeH="0" baseline="0" noProof="0" dirty="0">
                <a:ln>
                  <a:noFill/>
                </a:ln>
                <a:solidFill>
                  <a:srgbClr val="000000">
                    <a:lumMod val="85000"/>
                    <a:lumOff val="15000"/>
                  </a:srgbClr>
                </a:solidFill>
                <a:effectLst/>
                <a:uLnTx/>
                <a:uFillTx/>
                <a:latin typeface="Tw Cen MT" panose="020B0502020104020203"/>
                <a:ea typeface="+mj-ea"/>
                <a:cs typeface="+mj-cs"/>
              </a:rPr>
              <a:t>Bookkeeping, Business Consultants, payroll Services.</a:t>
            </a:r>
            <a:br>
              <a:rPr kumimoji="0" lang="en-US" sz="2800" b="0" i="0" u="none" strike="noStrike" kern="1200" cap="all" spc="0" normalizeH="0" baseline="0" noProof="0" dirty="0">
                <a:ln>
                  <a:noFill/>
                </a:ln>
                <a:solidFill>
                  <a:srgbClr val="000000">
                    <a:lumMod val="85000"/>
                    <a:lumOff val="15000"/>
                  </a:srgbClr>
                </a:solidFill>
                <a:effectLst/>
                <a:uLnTx/>
                <a:uFillTx/>
                <a:latin typeface="Tw Cen MT" panose="020B0502020104020203"/>
                <a:ea typeface="+mj-ea"/>
                <a:cs typeface="+mj-cs"/>
              </a:rPr>
            </a:br>
            <a:br>
              <a:rPr kumimoji="0" lang="en-US" sz="2800" b="0" i="0" u="none" strike="noStrike" kern="1200" cap="all" spc="0" normalizeH="0" baseline="0" noProof="0" dirty="0">
                <a:ln>
                  <a:noFill/>
                </a:ln>
                <a:solidFill>
                  <a:srgbClr val="000000">
                    <a:lumMod val="85000"/>
                    <a:lumOff val="15000"/>
                  </a:srgbClr>
                </a:solidFill>
                <a:effectLst/>
                <a:uLnTx/>
                <a:uFillTx/>
                <a:latin typeface="Tw Cen MT" panose="020B0502020104020203"/>
                <a:ea typeface="+mj-ea"/>
                <a:cs typeface="+mj-cs"/>
              </a:rPr>
            </a:br>
            <a:r>
              <a:rPr kumimoji="0" lang="en-US" sz="1400" b="0" i="0" u="none" strike="noStrike" kern="1200" cap="all" spc="0" normalizeH="0" baseline="0" noProof="0" dirty="0">
                <a:ln>
                  <a:noFill/>
                </a:ln>
                <a:solidFill>
                  <a:srgbClr val="000000">
                    <a:lumMod val="85000"/>
                    <a:lumOff val="15000"/>
                  </a:srgbClr>
                </a:solidFill>
                <a:effectLst/>
                <a:uLnTx/>
                <a:uFillTx/>
                <a:latin typeface="Tw Cen MT" panose="020B0502020104020203"/>
                <a:ea typeface="+mj-ea"/>
                <a:cs typeface="+mj-cs"/>
              </a:rPr>
              <a:t>https://barterassociates.ca/payroll-services.php</a:t>
            </a:r>
            <a:endParaRPr lang="en-CA" sz="4000" dirty="0">
              <a:solidFill>
                <a:schemeClr val="tx1">
                  <a:lumMod val="85000"/>
                  <a:lumOff val="15000"/>
                </a:schemeClr>
              </a:solidFill>
            </a:endParaRPr>
          </a:p>
        </p:txBody>
      </p:sp>
      <p:sp>
        <p:nvSpPr>
          <p:cNvPr id="10" name="Rectangle 9">
            <a:extLst>
              <a:ext uri="{FF2B5EF4-FFF2-40B4-BE49-F238E27FC236}">
                <a16:creationId xmlns:a16="http://schemas.microsoft.com/office/drawing/2014/main" id="{E8CCE107-A70B-4916-9A0B-751C70B9B59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46534" y="453642"/>
            <a:ext cx="11298933" cy="512708"/>
          </a:xfrm>
          <a:prstGeom prst="rect">
            <a:avLst/>
          </a:prstGeom>
          <a:solidFill>
            <a:srgbClr val="969FA7">
              <a:alpha val="70000"/>
            </a:srgbClr>
          </a:solidFill>
          <a:ln>
            <a:noFill/>
          </a:ln>
          <a:effectLst/>
        </p:spPr>
        <p:style>
          <a:lnRef idx="1">
            <a:schemeClr val="accent1"/>
          </a:lnRef>
          <a:fillRef idx="3">
            <a:schemeClr val="accent1"/>
          </a:fillRef>
          <a:effectRef idx="2">
            <a:schemeClr val="accent1"/>
          </a:effectRef>
          <a:fontRef idx="minor">
            <a:schemeClr val="lt1"/>
          </a:fontRef>
        </p:style>
      </p:sp>
      <p:sp>
        <p:nvSpPr>
          <p:cNvPr id="12" name="Rectangle 11">
            <a:extLst>
              <a:ext uri="{FF2B5EF4-FFF2-40B4-BE49-F238E27FC236}">
                <a16:creationId xmlns:a16="http://schemas.microsoft.com/office/drawing/2014/main" id="{9A925BC7-7CC5-4A0C-9B3D-8829EBF281B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flipV="1">
            <a:off x="4244340" y="3329711"/>
            <a:ext cx="3703320" cy="58726"/>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3" name="Content Placeholder 2">
            <a:extLst>
              <a:ext uri="{FF2B5EF4-FFF2-40B4-BE49-F238E27FC236}">
                <a16:creationId xmlns:a16="http://schemas.microsoft.com/office/drawing/2014/main" id="{1FFB5001-C1FA-4A1B-8179-A900090A82D5}"/>
              </a:ext>
            </a:extLst>
          </p:cNvPr>
          <p:cNvSpPr>
            <a:spLocks noGrp="1"/>
          </p:cNvSpPr>
          <p:nvPr>
            <p:ph idx="1"/>
          </p:nvPr>
        </p:nvSpPr>
        <p:spPr>
          <a:xfrm>
            <a:off x="6441743" y="1507415"/>
            <a:ext cx="4819091" cy="3903331"/>
          </a:xfrm>
          <a:ln w="57150">
            <a:noFill/>
          </a:ln>
        </p:spPr>
        <p:txBody>
          <a:bodyPr anchor="t">
            <a:normAutofit fontScale="92500" lnSpcReduction="20000"/>
          </a:bodyPr>
          <a:lstStyle/>
          <a:p>
            <a:pPr marL="0" indent="0">
              <a:buNone/>
            </a:pPr>
            <a:r>
              <a:rPr lang="en-US" sz="2000" b="1" dirty="0"/>
              <a:t>Payroll Services</a:t>
            </a:r>
          </a:p>
          <a:p>
            <a:pPr marL="0" indent="0">
              <a:buNone/>
            </a:pPr>
            <a:endParaRPr lang="en-US" sz="2000" dirty="0"/>
          </a:p>
          <a:p>
            <a:pPr marL="0" indent="0">
              <a:buNone/>
            </a:pPr>
            <a:r>
              <a:rPr lang="en-US" sz="2000" dirty="0"/>
              <a:t>Payroll services include setting up companies for payroll with Canada Revenue and preparing their weekly, biweekly, semi-monthly or monthly payroll, paying the employees if the client wants us to do so through their online banking, or providing paystubs so that they can do it themselves, preparing their government filings each month for their source deductions remittances and preparing T4’s at the end of the year and submission to Canada Revenue Agency.</a:t>
            </a:r>
            <a:endParaRPr lang="en-CA" sz="2000" dirty="0"/>
          </a:p>
        </p:txBody>
      </p:sp>
      <p:sp>
        <p:nvSpPr>
          <p:cNvPr id="14" name="Rectangle 13">
            <a:extLst>
              <a:ext uri="{FF2B5EF4-FFF2-40B4-BE49-F238E27FC236}">
                <a16:creationId xmlns:a16="http://schemas.microsoft.com/office/drawing/2014/main" id="{6E67D916-28C7-4965-BA3C-287FB857979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46534" y="5878019"/>
            <a:ext cx="11298933" cy="512708"/>
          </a:xfrm>
          <a:prstGeom prst="rect">
            <a:avLst/>
          </a:prstGeom>
          <a:solidFill>
            <a:srgbClr val="969FA7">
              <a:alpha val="70000"/>
            </a:srgbClr>
          </a:solidFill>
          <a:ln>
            <a:noFill/>
          </a:ln>
          <a:effectLst/>
        </p:spPr>
        <p:style>
          <a:lnRef idx="1">
            <a:schemeClr val="accent1"/>
          </a:lnRef>
          <a:fillRef idx="3">
            <a:schemeClr val="accent1"/>
          </a:fillRef>
          <a:effectRef idx="2">
            <a:schemeClr val="accent1"/>
          </a:effectRef>
          <a:fontRef idx="minor">
            <a:schemeClr val="lt1"/>
          </a:fontRef>
        </p:style>
      </p:sp>
    </p:spTree>
    <p:extLst>
      <p:ext uri="{BB962C8B-B14F-4D97-AF65-F5344CB8AC3E}">
        <p14:creationId xmlns:p14="http://schemas.microsoft.com/office/powerpoint/2010/main" val="249976981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A43B05A4-157F-403C-939A-ED1B6A0A029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D78427DE-B52A-4371-A568-548FBDDB0418}"/>
              </a:ext>
            </a:extLst>
          </p:cNvPr>
          <p:cNvSpPr>
            <a:spLocks noGrp="1"/>
          </p:cNvSpPr>
          <p:nvPr>
            <p:ph type="title"/>
          </p:nvPr>
        </p:nvSpPr>
        <p:spPr>
          <a:xfrm>
            <a:off x="581192" y="1507414"/>
            <a:ext cx="5120255" cy="3903332"/>
          </a:xfrm>
        </p:spPr>
        <p:txBody>
          <a:bodyPr anchor="t">
            <a:normAutofit/>
          </a:bodyPr>
          <a:lstStyle/>
          <a:p>
            <a:r>
              <a:rPr kumimoji="0" lang="en-US" sz="4000" b="0" i="0" u="none" strike="noStrike" kern="1200" cap="all" spc="0" normalizeH="0" baseline="0" noProof="0" dirty="0">
                <a:ln>
                  <a:noFill/>
                </a:ln>
                <a:solidFill>
                  <a:srgbClr val="000000">
                    <a:lumMod val="85000"/>
                    <a:lumOff val="15000"/>
                  </a:srgbClr>
                </a:solidFill>
                <a:effectLst/>
                <a:uLnTx/>
                <a:uFillTx/>
                <a:latin typeface="Tw Cen MT" panose="020B0502020104020203"/>
                <a:ea typeface="+mj-ea"/>
                <a:cs typeface="+mj-cs"/>
              </a:rPr>
              <a:t>Barter &amp; Associates</a:t>
            </a:r>
            <a:br>
              <a:rPr kumimoji="0" lang="en-US" sz="4000" b="0" i="0" u="none" strike="noStrike" kern="1200" cap="all" spc="0" normalizeH="0" baseline="0" noProof="0" dirty="0">
                <a:ln>
                  <a:noFill/>
                </a:ln>
                <a:solidFill>
                  <a:srgbClr val="000000">
                    <a:lumMod val="85000"/>
                    <a:lumOff val="15000"/>
                  </a:srgbClr>
                </a:solidFill>
                <a:effectLst/>
                <a:uLnTx/>
                <a:uFillTx/>
                <a:latin typeface="Tw Cen MT" panose="020B0502020104020203"/>
                <a:ea typeface="+mj-ea"/>
                <a:cs typeface="+mj-cs"/>
              </a:rPr>
            </a:br>
            <a:br>
              <a:rPr kumimoji="0" lang="en-US" sz="4000" b="0" i="0" u="none" strike="noStrike" kern="1200" cap="all" spc="0" normalizeH="0" baseline="0" noProof="0" dirty="0">
                <a:ln>
                  <a:noFill/>
                </a:ln>
                <a:solidFill>
                  <a:srgbClr val="000000">
                    <a:lumMod val="85000"/>
                    <a:lumOff val="15000"/>
                  </a:srgbClr>
                </a:solidFill>
                <a:effectLst/>
                <a:uLnTx/>
                <a:uFillTx/>
                <a:latin typeface="Tw Cen MT" panose="020B0502020104020203"/>
                <a:ea typeface="+mj-ea"/>
                <a:cs typeface="+mj-cs"/>
              </a:rPr>
            </a:br>
            <a:r>
              <a:rPr kumimoji="0" lang="en-US" sz="2800" b="0" i="0" u="none" strike="noStrike" kern="1200" cap="all" spc="0" normalizeH="0" baseline="0" noProof="0" dirty="0">
                <a:ln>
                  <a:noFill/>
                </a:ln>
                <a:solidFill>
                  <a:srgbClr val="000000">
                    <a:lumMod val="85000"/>
                    <a:lumOff val="15000"/>
                  </a:srgbClr>
                </a:solidFill>
                <a:effectLst/>
                <a:uLnTx/>
                <a:uFillTx/>
                <a:latin typeface="Tw Cen MT" panose="020B0502020104020203"/>
                <a:ea typeface="+mj-ea"/>
                <a:cs typeface="+mj-cs"/>
              </a:rPr>
              <a:t>Bookkeeping, Business Consultants, payroll Services.</a:t>
            </a:r>
            <a:br>
              <a:rPr kumimoji="0" lang="en-US" sz="2800" b="0" i="0" u="none" strike="noStrike" kern="1200" cap="all" spc="0" normalizeH="0" baseline="0" noProof="0" dirty="0">
                <a:ln>
                  <a:noFill/>
                </a:ln>
                <a:solidFill>
                  <a:srgbClr val="000000">
                    <a:lumMod val="85000"/>
                    <a:lumOff val="15000"/>
                  </a:srgbClr>
                </a:solidFill>
                <a:effectLst/>
                <a:uLnTx/>
                <a:uFillTx/>
                <a:latin typeface="Tw Cen MT" panose="020B0502020104020203"/>
                <a:ea typeface="+mj-ea"/>
                <a:cs typeface="+mj-cs"/>
              </a:rPr>
            </a:br>
            <a:br>
              <a:rPr kumimoji="0" lang="en-US" sz="2800" b="0" i="0" u="none" strike="noStrike" kern="1200" cap="all" spc="0" normalizeH="0" baseline="0" noProof="0" dirty="0">
                <a:ln>
                  <a:noFill/>
                </a:ln>
                <a:solidFill>
                  <a:srgbClr val="000000">
                    <a:lumMod val="85000"/>
                    <a:lumOff val="15000"/>
                  </a:srgbClr>
                </a:solidFill>
                <a:effectLst/>
                <a:uLnTx/>
                <a:uFillTx/>
                <a:latin typeface="Tw Cen MT" panose="020B0502020104020203"/>
                <a:ea typeface="+mj-ea"/>
                <a:cs typeface="+mj-cs"/>
              </a:rPr>
            </a:br>
            <a:r>
              <a:rPr kumimoji="0" lang="en-US" sz="1400" b="0" i="0" u="none" strike="noStrike" kern="1200" cap="all" spc="0" normalizeH="0" baseline="0" noProof="0" dirty="0">
                <a:ln>
                  <a:noFill/>
                </a:ln>
                <a:solidFill>
                  <a:srgbClr val="000000">
                    <a:lumMod val="85000"/>
                    <a:lumOff val="15000"/>
                  </a:srgbClr>
                </a:solidFill>
                <a:effectLst/>
                <a:uLnTx/>
                <a:uFillTx/>
                <a:latin typeface="Tw Cen MT" panose="020B0502020104020203"/>
                <a:ea typeface="+mj-ea"/>
                <a:cs typeface="+mj-cs"/>
              </a:rPr>
              <a:t>https://barterassociates.ca/contact-us.php</a:t>
            </a:r>
            <a:endParaRPr lang="en-CA" sz="4000" dirty="0">
              <a:solidFill>
                <a:schemeClr val="tx1">
                  <a:lumMod val="85000"/>
                  <a:lumOff val="15000"/>
                </a:schemeClr>
              </a:solidFill>
            </a:endParaRPr>
          </a:p>
        </p:txBody>
      </p:sp>
      <p:sp>
        <p:nvSpPr>
          <p:cNvPr id="10" name="Rectangle 9">
            <a:extLst>
              <a:ext uri="{FF2B5EF4-FFF2-40B4-BE49-F238E27FC236}">
                <a16:creationId xmlns:a16="http://schemas.microsoft.com/office/drawing/2014/main" id="{E8CCE107-A70B-4916-9A0B-751C70B9B59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46534" y="453642"/>
            <a:ext cx="11298933" cy="512708"/>
          </a:xfrm>
          <a:prstGeom prst="rect">
            <a:avLst/>
          </a:prstGeom>
          <a:solidFill>
            <a:srgbClr val="969FA7">
              <a:alpha val="70000"/>
            </a:srgbClr>
          </a:solidFill>
          <a:ln>
            <a:noFill/>
          </a:ln>
          <a:effectLst/>
        </p:spPr>
        <p:style>
          <a:lnRef idx="1">
            <a:schemeClr val="accent1"/>
          </a:lnRef>
          <a:fillRef idx="3">
            <a:schemeClr val="accent1"/>
          </a:fillRef>
          <a:effectRef idx="2">
            <a:schemeClr val="accent1"/>
          </a:effectRef>
          <a:fontRef idx="minor">
            <a:schemeClr val="lt1"/>
          </a:fontRef>
        </p:style>
      </p:sp>
      <p:sp>
        <p:nvSpPr>
          <p:cNvPr id="12" name="Rectangle 11">
            <a:extLst>
              <a:ext uri="{FF2B5EF4-FFF2-40B4-BE49-F238E27FC236}">
                <a16:creationId xmlns:a16="http://schemas.microsoft.com/office/drawing/2014/main" id="{9A925BC7-7CC5-4A0C-9B3D-8829EBF281B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flipV="1">
            <a:off x="4244340" y="3329711"/>
            <a:ext cx="3703320" cy="58726"/>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3" name="Content Placeholder 2">
            <a:extLst>
              <a:ext uri="{FF2B5EF4-FFF2-40B4-BE49-F238E27FC236}">
                <a16:creationId xmlns:a16="http://schemas.microsoft.com/office/drawing/2014/main" id="{0BCAC5C0-D676-4403-8551-54EADE7E5ACC}"/>
              </a:ext>
            </a:extLst>
          </p:cNvPr>
          <p:cNvSpPr>
            <a:spLocks noGrp="1"/>
          </p:cNvSpPr>
          <p:nvPr>
            <p:ph idx="1"/>
          </p:nvPr>
        </p:nvSpPr>
        <p:spPr>
          <a:xfrm>
            <a:off x="6441743" y="1507415"/>
            <a:ext cx="4819091" cy="3903331"/>
          </a:xfrm>
          <a:ln w="57150">
            <a:noFill/>
          </a:ln>
        </p:spPr>
        <p:txBody>
          <a:bodyPr anchor="t">
            <a:normAutofit/>
          </a:bodyPr>
          <a:lstStyle/>
          <a:p>
            <a:pPr marL="0" indent="0">
              <a:buNone/>
            </a:pPr>
            <a:r>
              <a:rPr lang="en-US" sz="2000" b="1" dirty="0"/>
              <a:t>Contact Info</a:t>
            </a:r>
          </a:p>
          <a:p>
            <a:pPr marL="0" indent="0">
              <a:buNone/>
            </a:pPr>
            <a:endParaRPr lang="en-US" sz="2000" dirty="0"/>
          </a:p>
          <a:p>
            <a:pPr marL="0" indent="0">
              <a:buNone/>
            </a:pPr>
            <a:r>
              <a:rPr lang="en-US" sz="2000" b="1" dirty="0"/>
              <a:t>Office Address:</a:t>
            </a:r>
          </a:p>
          <a:p>
            <a:pPr marL="0" indent="0">
              <a:buNone/>
            </a:pPr>
            <a:r>
              <a:rPr lang="en-US" sz="2000" dirty="0"/>
              <a:t>517 Pine Glen Rd</a:t>
            </a:r>
          </a:p>
          <a:p>
            <a:pPr marL="0" indent="0">
              <a:buNone/>
            </a:pPr>
            <a:r>
              <a:rPr lang="en-US" sz="2000" dirty="0"/>
              <a:t>Riverview, NB, E1B 4X4</a:t>
            </a:r>
          </a:p>
          <a:p>
            <a:pPr marL="0" indent="0">
              <a:buNone/>
            </a:pPr>
            <a:endParaRPr lang="en-US" sz="2000" dirty="0"/>
          </a:p>
          <a:p>
            <a:pPr marL="0" indent="0">
              <a:buNone/>
            </a:pPr>
            <a:r>
              <a:rPr lang="en-US" sz="2000" b="1" dirty="0"/>
              <a:t>Website:</a:t>
            </a:r>
          </a:p>
          <a:p>
            <a:pPr marL="0" indent="0">
              <a:buNone/>
            </a:pPr>
            <a:r>
              <a:rPr lang="en-CA" sz="2000" dirty="0"/>
              <a:t>https://barterassociates.ca/index.php</a:t>
            </a:r>
          </a:p>
        </p:txBody>
      </p:sp>
      <p:sp>
        <p:nvSpPr>
          <p:cNvPr id="14" name="Rectangle 13">
            <a:extLst>
              <a:ext uri="{FF2B5EF4-FFF2-40B4-BE49-F238E27FC236}">
                <a16:creationId xmlns:a16="http://schemas.microsoft.com/office/drawing/2014/main" id="{6E67D916-28C7-4965-BA3C-287FB857979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46534" y="5878019"/>
            <a:ext cx="11298933" cy="512708"/>
          </a:xfrm>
          <a:prstGeom prst="rect">
            <a:avLst/>
          </a:prstGeom>
          <a:solidFill>
            <a:srgbClr val="969FA7">
              <a:alpha val="70000"/>
            </a:srgbClr>
          </a:solidFill>
          <a:ln>
            <a:noFill/>
          </a:ln>
          <a:effectLst/>
        </p:spPr>
        <p:style>
          <a:lnRef idx="1">
            <a:schemeClr val="accent1"/>
          </a:lnRef>
          <a:fillRef idx="3">
            <a:schemeClr val="accent1"/>
          </a:fillRef>
          <a:effectRef idx="2">
            <a:schemeClr val="accent1"/>
          </a:effectRef>
          <a:fontRef idx="minor">
            <a:schemeClr val="lt1"/>
          </a:fontRef>
        </p:style>
      </p:sp>
    </p:spTree>
    <p:extLst>
      <p:ext uri="{BB962C8B-B14F-4D97-AF65-F5344CB8AC3E}">
        <p14:creationId xmlns:p14="http://schemas.microsoft.com/office/powerpoint/2010/main" val="2135805436"/>
      </p:ext>
    </p:extLst>
  </p:cSld>
  <p:clrMapOvr>
    <a:masterClrMapping/>
  </p:clrMapOvr>
</p:sld>
</file>

<file path=ppt/theme/theme1.xml><?xml version="1.0" encoding="utf-8"?>
<a:theme xmlns:a="http://schemas.openxmlformats.org/drawingml/2006/main" name="DividendVTI">
  <a:themeElements>
    <a:clrScheme name="Office">
      <a:dk1>
        <a:srgbClr val="000000"/>
      </a:dk1>
      <a:lt1>
        <a:srgbClr val="FFFFFF"/>
      </a:lt1>
      <a:dk2>
        <a:srgbClr val="1D242E"/>
      </a:dk2>
      <a:lt2>
        <a:srgbClr val="F2F1F1"/>
      </a:lt2>
      <a:accent1>
        <a:srgbClr val="4472C4"/>
      </a:accent1>
      <a:accent2>
        <a:srgbClr val="ED7D31"/>
      </a:accent2>
      <a:accent3>
        <a:srgbClr val="A3A3A3"/>
      </a:accent3>
      <a:accent4>
        <a:srgbClr val="CF9B00"/>
      </a:accent4>
      <a:accent5>
        <a:srgbClr val="5B9BD5"/>
      </a:accent5>
      <a:accent6>
        <a:srgbClr val="70AD47"/>
      </a:accent6>
      <a:hlink>
        <a:srgbClr val="D26012"/>
      </a:hlink>
      <a:folHlink>
        <a:srgbClr val="9A5879"/>
      </a:folHlink>
    </a:clrScheme>
    <a:fontScheme name="Dividend">
      <a:majorFont>
        <a:latin typeface="Tw Cen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w Cen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Dividend">
      <a:fillStyleLst>
        <a:solidFill>
          <a:schemeClr val="phClr"/>
        </a:solidFill>
        <a:gradFill rotWithShape="1">
          <a:gsLst>
            <a:gs pos="0">
              <a:schemeClr val="phClr">
                <a:tint val="68000"/>
                <a:alpha val="90000"/>
                <a:lumMod val="100000"/>
              </a:schemeClr>
            </a:gs>
            <a:gs pos="100000">
              <a:schemeClr val="phClr">
                <a:tint val="90000"/>
                <a:lumMod val="95000"/>
              </a:schemeClr>
            </a:gs>
          </a:gsLst>
          <a:lin ang="5400000" scaled="1"/>
        </a:gradFill>
        <a:gradFill rotWithShape="1">
          <a:gsLst>
            <a:gs pos="0">
              <a:schemeClr val="phClr">
                <a:tint val="98000"/>
                <a:lumMod val="110000"/>
              </a:schemeClr>
            </a:gs>
            <a:gs pos="84000">
              <a:schemeClr val="phClr">
                <a:shade val="90000"/>
                <a:lumMod val="88000"/>
              </a:schemeClr>
            </a:gs>
          </a:gsLst>
          <a:lin ang="5400000" scaled="0"/>
        </a:gradFill>
      </a:fillStyleLst>
      <a:lnStyleLst>
        <a:ln w="12700" cap="rnd" cmpd="sng" algn="ctr">
          <a:solidFill>
            <a:schemeClr val="phClr">
              <a:lumMod val="90000"/>
            </a:schemeClr>
          </a:solidFill>
          <a:prstDash val="solid"/>
        </a:ln>
        <a:ln w="22225"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55000"/>
              </a:srgbClr>
            </a:outerShdw>
          </a:effectLst>
        </a:effectStyle>
        <a:effectStyle>
          <a:effectLst>
            <a:outerShdw blurRad="88900" dist="38100" dir="5040000" rotWithShape="0">
              <a:srgbClr val="000000">
                <a:alpha val="60000"/>
              </a:srgbClr>
            </a:outerShdw>
          </a:effectLst>
          <a:scene3d>
            <a:camera prst="orthographicFront">
              <a:rot lat="0" lon="0" rev="0"/>
            </a:camera>
            <a:lightRig rig="threePt" dir="tl">
              <a:rot lat="0" lon="0" rev="1200000"/>
            </a:lightRig>
          </a:scene3d>
          <a:sp3d>
            <a:bevelT w="38100" h="50800"/>
          </a:sp3d>
        </a:effectStyle>
      </a:effectStyleLst>
      <a:bgFillStyleLst>
        <a:solidFill>
          <a:schemeClr val="phClr"/>
        </a:solidFill>
        <a:gradFill rotWithShape="1">
          <a:gsLst>
            <a:gs pos="0">
              <a:schemeClr val="phClr">
                <a:tint val="90000"/>
                <a:lumMod val="110000"/>
              </a:schemeClr>
            </a:gs>
            <a:gs pos="88000">
              <a:schemeClr val="phClr">
                <a:shade val="94000"/>
                <a:satMod val="110000"/>
                <a:lumMod val="88000"/>
              </a:schemeClr>
            </a:gs>
          </a:gsLst>
          <a:lin ang="5400000" scaled="0"/>
        </a:gradFill>
        <a:gradFill rotWithShape="1">
          <a:gsLst>
            <a:gs pos="0">
              <a:schemeClr val="phClr">
                <a:tint val="90000"/>
                <a:lumMod val="110000"/>
              </a:schemeClr>
            </a:gs>
            <a:gs pos="100000">
              <a:schemeClr val="phClr">
                <a:shade val="98000"/>
                <a:satMod val="110000"/>
                <a:lumMod val="8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DividendVTI" id="{97558BDE-0B66-457C-BB6F-7B1B22DAA9B8}" vid="{F53508A3-AC60-448A-AF37-934D5F1A0D5E}"/>
    </a:ext>
  </a:extLst>
</a:theme>
</file>

<file path=docProps/app.xml><?xml version="1.0" encoding="utf-8"?>
<Properties xmlns="http://schemas.openxmlformats.org/officeDocument/2006/extended-properties" xmlns:vt="http://schemas.openxmlformats.org/officeDocument/2006/docPropsVTypes">
  <TotalTime>86</TotalTime>
  <Words>319</Words>
  <Application>Microsoft Office PowerPoint</Application>
  <PresentationFormat>Widescreen</PresentationFormat>
  <Paragraphs>24</Paragraphs>
  <Slides>5</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5</vt:i4>
      </vt:variant>
    </vt:vector>
  </HeadingPairs>
  <TitlesOfParts>
    <vt:vector size="8" baseType="lpstr">
      <vt:lpstr>Tw Cen MT</vt:lpstr>
      <vt:lpstr>Wingdings 2</vt:lpstr>
      <vt:lpstr>DividendVTI</vt:lpstr>
      <vt:lpstr>Barter &amp; Associates</vt:lpstr>
      <vt:lpstr>Barter &amp; Associates  Bookkeeping, Business Consultants, payroll Services.  https://barterassociates.ca/bookkeeping-services.php</vt:lpstr>
      <vt:lpstr>Barter &amp; Associates  Bookkeeping, Business Consultants, payroll Services.  https://barterassociates.ca/business-consultation-services.php</vt:lpstr>
      <vt:lpstr>Barter &amp; Associates  Bookkeeping, Business Consultants, payroll Services.  https://barterassociates.ca/payroll-services.php</vt:lpstr>
      <vt:lpstr>Barter &amp; Associates  Bookkeeping, Business Consultants, payroll Services.  https://barterassociates.ca/contact-us.php</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Barter &amp; Associates</dc:title>
  <dc:creator>MapleBrains Technologies</dc:creator>
  <cp:lastModifiedBy>MapleBrains Technologies</cp:lastModifiedBy>
  <cp:revision>2</cp:revision>
  <dcterms:created xsi:type="dcterms:W3CDTF">2021-08-09T13:06:06Z</dcterms:created>
  <dcterms:modified xsi:type="dcterms:W3CDTF">2021-08-09T14:32:53Z</dcterms:modified>
</cp:coreProperties>
</file>