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60" r:id="rId3"/>
    <p:sldId id="293" r:id="rId4"/>
    <p:sldId id="294" r:id="rId5"/>
    <p:sldId id="264" r:id="rId6"/>
    <p:sldId id="257" r:id="rId7"/>
    <p:sldId id="258" r:id="rId8"/>
    <p:sldId id="292" r:id="rId9"/>
    <p:sldId id="298" r:id="rId10"/>
    <p:sldId id="296" r:id="rId11"/>
    <p:sldId id="297" r:id="rId12"/>
    <p:sldId id="295" r:id="rId13"/>
    <p:sldId id="299" r:id="rId14"/>
    <p:sldId id="300" r:id="rId15"/>
    <p:sldId id="301" r:id="rId16"/>
    <p:sldId id="302" r:id="rId17"/>
    <p:sldId id="303" r:id="rId18"/>
    <p:sldId id="266" r:id="rId19"/>
    <p:sldId id="304" r:id="rId20"/>
    <p:sldId id="305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BEE"/>
    <a:srgbClr val="8F5EA6"/>
    <a:srgbClr val="EFF6F1"/>
    <a:srgbClr val="7F4C99"/>
    <a:srgbClr val="38474A"/>
    <a:srgbClr val="FDE1D7"/>
    <a:srgbClr val="66C787"/>
    <a:srgbClr val="FD99C7"/>
    <a:srgbClr val="4472C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80" y="72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FF2E1F-A68C-406A-B583-6F8A31E2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FC39FEE-7621-4D80-B147-6F892832F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BDA680-B823-4697-B96C-8E179CEC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C5C8FF-07A3-41ED-8FBB-A4FED0796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AF35C7-9B73-45C2-85C8-6A0575609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380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26E552-181B-4326-B2DA-EE55AACCF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4ABD5D3-9623-4E3B-94A3-3EEE2F70E6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5DA65F-77DF-4944-BF5F-B19D573E0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8AD4FD-9F54-4911-97E1-3C6515A4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5C1E36-447C-4906-A738-0C0A863CE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459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E917B8E-F589-4AF2-9CBF-2E8BDCC48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7E80EE8-025F-4B37-BB45-893A1BEA2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90F79A-0180-470B-99D1-FFCE3649C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251567-7BF5-4640-A1C6-96F7C8F0F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C17424-06CD-4C07-BD07-A193008E5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167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11ADF8-D2E0-40EB-8776-EA9A4D14C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16D22D-FEFF-4421-B1B4-CAF1D361C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D8E06F-FF62-4CDB-A5E9-88E525FA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3D3478-68E4-4815-A9F8-6960003F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617B8E-0D2C-4FAC-983A-20D3452D6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258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91F2C3-AE0B-427E-9454-64F6A662F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324AF0E-6FC2-434D-8646-ACAD41BEB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CE0A5E-F635-4809-8366-E92192860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EA8479-BCC9-4329-A6D0-F0A10FE72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AB2748-59F1-4B49-ADAE-DD6D56718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590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8A80F3-D67B-45F9-88D8-E962EF559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5185C0-EA8D-4DFF-97EC-B14DC0C7F4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01ED46B-8215-499E-87DD-D570F9AC1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4E42BF3-A776-4E18-8C81-310B815A9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992D37-071B-4BDC-BB74-EADD6574E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8E01D8-67FD-4DF5-B818-C1C229C9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52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BEFD24-6144-49D4-839E-C26DFA189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01998C-70B2-4409-9CC6-D4088335C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99A822-2B2C-45C6-BF28-9DECDC788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2E90846-7F73-46E5-AF18-2D839CA55C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F94E757-3622-4F4C-84B7-DA81612191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EEFA005-A259-4B56-9F1C-8B86AFEA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19542A7-20BC-4485-A810-F6FA8C1E0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F1A25D9-041B-46E5-A4F0-695BA1A38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131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BC194A-A2B1-4B55-9F0F-00429E98C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7808F87-EA56-48A1-9DAC-6AA87072C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217C81-0CA8-4610-A542-BE84A89A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4BA2825-7848-4762-ADE5-B18D3DECD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3453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F8A047C-6C46-4B06-B990-D8F238D89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51AFFC6-A8F3-4D11-8AC8-8F996FDDF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676ACD1-D1F1-43DF-A519-C0DC5D16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185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C9BDF2-9894-4B6E-B1E7-915DD3AB5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C9EA83-E49B-4791-8296-B8CF50A4B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7C470D-16C2-49CB-A027-D981D217B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FD3E26-AF88-4802-B077-5FA6A7DC2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5CE6C9-EA65-4D0C-BF1A-159135EF7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5069318-B394-4C6B-A933-8B63187B1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2592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CD3BC8-E3CC-477F-A162-0664012A1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8A189F6-4C9B-4FEF-AAE9-06C1CB6D26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7DD9DF2-7D5D-4732-89E8-5D5B59A26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47F0AA-8ECF-47FD-B105-59AA26CF6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BD2365-BC3C-43A0-BB7A-42A71B09E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88B78F-9EBB-4CC0-A77C-0AAEF7969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605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6000"/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FDA7251-FBC8-4A33-B2F3-C00CD1A92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DA9613-9C4C-45C9-AABC-283A5641C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CFEA8E-19E2-492D-9FE4-437F308B73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103C5-4401-45AD-AE99-A73DD177BB47}" type="datetimeFigureOut">
              <a:rPr lang="es-MX" smtClean="0"/>
              <a:t>27/09/2022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178E6-1F89-44BE-84BD-D976DE574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1D5FE8-D69D-48CF-B51E-FD50C2D4D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4A5C1-15DC-4DE6-8C10-D0EE36BF659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798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12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34.png"/><Relationship Id="rId5" Type="http://schemas.openxmlformats.org/officeDocument/2006/relationships/image" Target="../media/image31.png"/><Relationship Id="rId10" Type="http://schemas.openxmlformats.org/officeDocument/2006/relationships/image" Target="../media/image27.png"/><Relationship Id="rId4" Type="http://schemas.openxmlformats.org/officeDocument/2006/relationships/image" Target="../media/image19.png"/><Relationship Id="rId9" Type="http://schemas.openxmlformats.org/officeDocument/2006/relationships/image" Target="../media/image33.png"/><Relationship Id="rId1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12" Type="http://schemas.openxmlformats.org/officeDocument/2006/relationships/image" Target="../media/image8.png"/><Relationship Id="rId2" Type="http://schemas.openxmlformats.org/officeDocument/2006/relationships/image" Target="../media/image12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5.png"/><Relationship Id="rId5" Type="http://schemas.openxmlformats.org/officeDocument/2006/relationships/image" Target="../media/image20.png"/><Relationship Id="rId15" Type="http://schemas.openxmlformats.org/officeDocument/2006/relationships/image" Target="../media/image26.png"/><Relationship Id="rId10" Type="http://schemas.openxmlformats.org/officeDocument/2006/relationships/image" Target="../media/image4.png"/><Relationship Id="rId4" Type="http://schemas.openxmlformats.org/officeDocument/2006/relationships/image" Target="../media/image18.png"/><Relationship Id="rId9" Type="http://schemas.openxmlformats.org/officeDocument/2006/relationships/image" Target="../media/image2.png"/><Relationship Id="rId1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8.png"/><Relationship Id="rId3" Type="http://schemas.openxmlformats.org/officeDocument/2006/relationships/image" Target="../media/image3.png"/><Relationship Id="rId21" Type="http://schemas.openxmlformats.org/officeDocument/2006/relationships/image" Target="../media/image2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8.png"/><Relationship Id="rId25" Type="http://schemas.openxmlformats.org/officeDocument/2006/relationships/image" Target="../media/image27.png"/><Relationship Id="rId2" Type="http://schemas.openxmlformats.org/officeDocument/2006/relationships/image" Target="../media/image2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6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13.png"/><Relationship Id="rId10" Type="http://schemas.openxmlformats.org/officeDocument/2006/relationships/image" Target="../media/image10.png"/><Relationship Id="rId19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18" Type="http://schemas.openxmlformats.org/officeDocument/2006/relationships/image" Target="../media/image20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9.png"/><Relationship Id="rId25" Type="http://schemas.openxmlformats.org/officeDocument/2006/relationships/image" Target="../media/image28.png"/><Relationship Id="rId2" Type="http://schemas.openxmlformats.org/officeDocument/2006/relationships/image" Target="../media/image2.png"/><Relationship Id="rId16" Type="http://schemas.openxmlformats.org/officeDocument/2006/relationships/image" Target="../media/image17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7.png"/><Relationship Id="rId5" Type="http://schemas.openxmlformats.org/officeDocument/2006/relationships/image" Target="../media/image5.png"/><Relationship Id="rId15" Type="http://schemas.openxmlformats.org/officeDocument/2006/relationships/image" Target="../media/image16.png"/><Relationship Id="rId23" Type="http://schemas.openxmlformats.org/officeDocument/2006/relationships/image" Target="../media/image26.png"/><Relationship Id="rId28" Type="http://schemas.openxmlformats.org/officeDocument/2006/relationships/image" Target="../media/image18.png"/><Relationship Id="rId10" Type="http://schemas.openxmlformats.org/officeDocument/2006/relationships/image" Target="../media/image10.png"/><Relationship Id="rId19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5.png"/><Relationship Id="rId22" Type="http://schemas.openxmlformats.org/officeDocument/2006/relationships/image" Target="../media/image24.png"/><Relationship Id="rId27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FB285FD-0F70-4BED-83B4-D37E4BFA3B6F}"/>
              </a:ext>
            </a:extLst>
          </p:cNvPr>
          <p:cNvSpPr txBox="1"/>
          <p:nvPr/>
        </p:nvSpPr>
        <p:spPr>
          <a:xfrm>
            <a:off x="8516589" y="1831677"/>
            <a:ext cx="177338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chemeClr val="accent6">
                    <a:lumMod val="75000"/>
                  </a:schemeClr>
                </a:solidFill>
                <a:latin typeface="Berlin Sans FB Demi" panose="020E0802020502020306" pitchFamily="34" charset="0"/>
                <a:ea typeface="Cutie Patootie" panose="02000603000000000000" pitchFamily="2" charset="0"/>
              </a:rPr>
              <a:t>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F434C2-F893-4AF4-A9BB-77546B2B1451}"/>
              </a:ext>
            </a:extLst>
          </p:cNvPr>
          <p:cNvSpPr txBox="1"/>
          <p:nvPr/>
        </p:nvSpPr>
        <p:spPr>
          <a:xfrm>
            <a:off x="883557" y="4165883"/>
            <a:ext cx="1085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latin typeface="Letters for Learners" pitchFamily="2" charset="0"/>
                <a:ea typeface="Cutie Patootie" panose="02000603000000000000" pitchFamily="2" charset="0"/>
              </a:rPr>
              <a:t>Encuentra la cantidad de figuras que se te piden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59BE59A-DD7E-40CF-89B8-03400D55067E}"/>
              </a:ext>
            </a:extLst>
          </p:cNvPr>
          <p:cNvSpPr txBox="1"/>
          <p:nvPr/>
        </p:nvSpPr>
        <p:spPr>
          <a:xfrm>
            <a:off x="1813337" y="1934504"/>
            <a:ext cx="75899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</p:spTree>
    <p:extLst>
      <p:ext uri="{BB962C8B-B14F-4D97-AF65-F5344CB8AC3E}">
        <p14:creationId xmlns:p14="http://schemas.microsoft.com/office/powerpoint/2010/main" val="406392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9EE6CDFB-877F-4915-9AEB-E950F8198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992" y="1615723"/>
            <a:ext cx="994671" cy="9946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0F06D96-E8D5-4F76-89A9-BDD809F57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127" y="4322988"/>
            <a:ext cx="994671" cy="994671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7E8E4EBB-9BB5-4578-8D84-51B858A0F2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119" y="1648776"/>
            <a:ext cx="996425" cy="996425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631145" y="572248"/>
            <a:ext cx="1085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Qué figura de las siguientes no es un animal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9A8F86CB-15CA-4360-A1B5-D2F37BFDFD3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649" y="4149450"/>
            <a:ext cx="996425" cy="996425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BD718449-6A78-4BF1-9525-7A86D05311A8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146" y="1530598"/>
            <a:ext cx="1272092" cy="127209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D529AA2-C606-4FAF-87A6-4EB748DAD3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808" y="4149450"/>
            <a:ext cx="996425" cy="9964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295E52E-3563-4804-A6FC-068B9E33E84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701" y="1615724"/>
            <a:ext cx="994671" cy="994671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47FA7D29-C91B-4A7C-B738-977F26484989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782" y="2906564"/>
            <a:ext cx="996425" cy="996425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1AEB3316-75B9-46BE-B1FE-39183FE52A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319" y="5308457"/>
            <a:ext cx="994671" cy="994671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3FAC411A-5EFE-4131-9A3C-C63931AA08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119" y="2906564"/>
            <a:ext cx="994671" cy="994671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E5CFD2FA-814A-4E91-B92B-C3D5CB49C8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263" y="1530598"/>
            <a:ext cx="994671" cy="994671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B35896F5-A84C-4077-AC82-766AD5A7291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395" y="2793855"/>
            <a:ext cx="994671" cy="994671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1462CBFE-6F38-423A-9F83-6BE8578116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109" y="2875009"/>
            <a:ext cx="996425" cy="996425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8EDE688B-A092-492F-96B5-00672FAC22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800" y="2875009"/>
            <a:ext cx="996425" cy="996425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F4A32FB8-93EF-4883-960E-4C3B77924B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375" y="2876763"/>
            <a:ext cx="994671" cy="994671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4266C2B7-8A23-47A8-B3F8-83BF0F1D77D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892" y="4249846"/>
            <a:ext cx="994671" cy="994671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7F0BD81F-6510-4ADA-AD53-DF6B7CD690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972" y="5406815"/>
            <a:ext cx="996425" cy="996425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415EF66A-4DA1-4BFE-9031-BD7AAA953F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451" y="5392336"/>
            <a:ext cx="996425" cy="996425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1CA23AE3-FC8B-4740-81A0-E4DDCBD958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54" y="5373763"/>
            <a:ext cx="994671" cy="994671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04F4559D-455B-4EFF-85F2-75E5EC8DCAA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913" y="5272171"/>
            <a:ext cx="1139037" cy="1139037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213074EF-11CC-4A4B-8916-A4D6BD0C9D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171" y="1552976"/>
            <a:ext cx="996425" cy="996425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C039CBD0-C0C5-4482-B177-6DB189A16B3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486" y="4152587"/>
            <a:ext cx="994671" cy="994671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12A0DCDC-56FA-4725-B2AD-3C49DBDD10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725" y="4077131"/>
            <a:ext cx="996425" cy="996425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20126B1C-3852-4F28-BD5C-DF6E0506F7F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084" y="5273327"/>
            <a:ext cx="996425" cy="996425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11DB60F8-F2A9-482F-81FF-8EC664652E36}"/>
              </a:ext>
            </a:extLst>
          </p:cNvPr>
          <p:cNvPicPr>
            <a:picLocks noChangeAspect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212" y="4078885"/>
            <a:ext cx="994671" cy="994671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F5DB721F-6F0E-4393-9BE3-4923317120CC}"/>
              </a:ext>
            </a:extLst>
          </p:cNvPr>
          <p:cNvPicPr>
            <a:picLocks noChangeAspect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416" y="5272171"/>
            <a:ext cx="996425" cy="996425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6FD1B5C9-0542-441A-80DA-B1F6CCAF120B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430" y="1718978"/>
            <a:ext cx="996425" cy="996425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A81976B5-2657-424D-943A-BA0C26BD2EC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415" y="2824544"/>
            <a:ext cx="996425" cy="99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9593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639587" y="600363"/>
            <a:ext cx="10856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Qué figura de las siguientes no tiene ojos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154E7FD-5E97-4388-BACC-92EDE7961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305" y="4896783"/>
            <a:ext cx="1298507" cy="129850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B814648-0435-466B-BFCB-5DF732DC6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19" y="5013506"/>
            <a:ext cx="1298507" cy="129850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F15B24E-F26C-4C33-9B3D-478873B0D2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53" y="4998425"/>
            <a:ext cx="1300797" cy="130079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AF99C8-3F97-4487-A19F-EFE4951933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818" y="3595986"/>
            <a:ext cx="1300797" cy="130079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3446F72-7EF3-4C77-B3CB-AB7F348DF7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547" y="3530218"/>
            <a:ext cx="1298507" cy="129850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1C5AD76E-DAB6-4D2D-9E5E-3BD3F9E38B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092" y="1890342"/>
            <a:ext cx="1298507" cy="1298507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508C13E-BD77-4697-9E32-6D1F615289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088" y="2026983"/>
            <a:ext cx="1300797" cy="130079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9DD2AFDE-F3A0-4891-92CC-803253571B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686" y="4896783"/>
            <a:ext cx="1298507" cy="1298507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BBCCC761-27E8-4400-9AA2-2DE579CD84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275" y="3530218"/>
            <a:ext cx="1298507" cy="1298507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2CECD74-E426-4935-8168-C58C7B42DB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398" y="3530218"/>
            <a:ext cx="1298507" cy="129850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1C5D2252-BBF0-426A-80AE-2C0DBC0669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445" y="1931905"/>
            <a:ext cx="1298507" cy="129850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269780F6-FAD4-49F6-AF5D-90CFBE86698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20" y="1919420"/>
            <a:ext cx="1298507" cy="1298507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CC496770-87E7-4897-9E02-102A421E904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93" y="1919419"/>
            <a:ext cx="1298507" cy="1298507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879C64C8-9B91-4C8F-A816-49B52E0C485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193" y="1919418"/>
            <a:ext cx="1298507" cy="1298507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5A3F0C41-6DFB-471E-B8CA-26D66129D9C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179" y="5031163"/>
            <a:ext cx="1298507" cy="1298507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63506B53-A9B5-4EB7-A1CF-41B5DEB128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299" y="4896783"/>
            <a:ext cx="1298507" cy="1298507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6C999A20-232E-4915-B6FF-69B0DE7435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983" y="3363045"/>
            <a:ext cx="1298507" cy="1298507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C9746F0A-59C3-46DD-9274-5F02AA89E46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540" y="3363045"/>
            <a:ext cx="1298508" cy="1298508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22FC90A-13D0-46C7-B46C-7FBE6EC7A7D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509" y="1866348"/>
            <a:ext cx="1161763" cy="1161763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F814B6CE-54D7-41C2-8007-95DC27B31CA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53" y="3550635"/>
            <a:ext cx="1130163" cy="1130163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5FD2B0D5-E708-4579-8439-4CCD3B89AA3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855" y="5170094"/>
            <a:ext cx="1161763" cy="11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44540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FB285FD-0F70-4BED-83B4-D37E4BFA3B6F}"/>
              </a:ext>
            </a:extLst>
          </p:cNvPr>
          <p:cNvSpPr txBox="1"/>
          <p:nvPr/>
        </p:nvSpPr>
        <p:spPr>
          <a:xfrm>
            <a:off x="8516589" y="1831677"/>
            <a:ext cx="177338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chemeClr val="accent6">
                    <a:lumMod val="75000"/>
                  </a:schemeClr>
                </a:solidFill>
                <a:latin typeface="Berlin Sans FB Demi" panose="020E0802020502020306" pitchFamily="34" charset="0"/>
                <a:ea typeface="Cutie Patootie" panose="02000603000000000000" pitchFamily="2" charset="0"/>
              </a:rPr>
              <a:t>4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F434C2-F893-4AF4-A9BB-77546B2B1451}"/>
              </a:ext>
            </a:extLst>
          </p:cNvPr>
          <p:cNvSpPr txBox="1"/>
          <p:nvPr/>
        </p:nvSpPr>
        <p:spPr>
          <a:xfrm>
            <a:off x="883557" y="4165883"/>
            <a:ext cx="10856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latin typeface="Letters for Learners" pitchFamily="2" charset="0"/>
                <a:ea typeface="Cutie Patootie" panose="02000603000000000000" pitchFamily="2" charset="0"/>
              </a:rPr>
              <a:t>¿Qué figura es?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59BE59A-DD7E-40CF-89B8-03400D55067E}"/>
              </a:ext>
            </a:extLst>
          </p:cNvPr>
          <p:cNvSpPr txBox="1"/>
          <p:nvPr/>
        </p:nvSpPr>
        <p:spPr>
          <a:xfrm>
            <a:off x="1813337" y="1934503"/>
            <a:ext cx="75899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</p:spTree>
    <p:extLst>
      <p:ext uri="{BB962C8B-B14F-4D97-AF65-F5344CB8AC3E}">
        <p14:creationId xmlns:p14="http://schemas.microsoft.com/office/powerpoint/2010/main" val="401633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2271734" y="888936"/>
            <a:ext cx="7454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Tiene color naranja …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628877-399E-4BBF-8293-3C3B55BE5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69" y="2011024"/>
            <a:ext cx="1906448" cy="19064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11105C6-8603-4C7D-AE5E-2C58A6B68F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45" y="4111736"/>
            <a:ext cx="1906448" cy="190644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BDF2515-34D1-4933-853A-0A61457364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23" y="4054497"/>
            <a:ext cx="1906448" cy="190644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3035F03-861C-4114-9266-5C06F8907B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43" y="4135736"/>
            <a:ext cx="1828257" cy="1828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79933CD-E04E-4A3F-81A1-0FA83C9BB7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865" y="1747790"/>
            <a:ext cx="1909810" cy="190981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7EEF792-AEA9-4418-9ACD-CA70B9E047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90" y="2201926"/>
            <a:ext cx="1909810" cy="190981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3F0BF60-C1F9-43CC-B965-194998EBD3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316" y="4054497"/>
            <a:ext cx="1906448" cy="190644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9D2A1BB0-EAC4-488B-A4FE-A3A80C5331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55" y="2148371"/>
            <a:ext cx="1769101" cy="17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5801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1808966" y="868685"/>
            <a:ext cx="8587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También tiene color morado…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628877-399E-4BBF-8293-3C3B55BE5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69" y="2011024"/>
            <a:ext cx="1906448" cy="19064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11105C6-8603-4C7D-AE5E-2C58A6B68F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45" y="4111736"/>
            <a:ext cx="1906448" cy="190644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BDF2515-34D1-4933-853A-0A61457364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23" y="4054497"/>
            <a:ext cx="1906448" cy="190644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3035F03-861C-4114-9266-5C06F8907B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43" y="4135736"/>
            <a:ext cx="1828257" cy="1828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79933CD-E04E-4A3F-81A1-0FA83C9BB7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865" y="1747790"/>
            <a:ext cx="1909810" cy="190981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7EEF792-AEA9-4418-9ACD-CA70B9E047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90" y="2201926"/>
            <a:ext cx="1909810" cy="190981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3F0BF60-C1F9-43CC-B965-194998EBD3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316" y="4054497"/>
            <a:ext cx="1906448" cy="190644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9D2A1BB0-EAC4-488B-A4FE-A3A80C5331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55" y="2148371"/>
            <a:ext cx="1769101" cy="17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4756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2271734" y="888936"/>
            <a:ext cx="7509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Y también color verde…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628877-399E-4BBF-8293-3C3B55BE5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69" y="2011024"/>
            <a:ext cx="1906448" cy="19064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11105C6-8603-4C7D-AE5E-2C58A6B68F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45" y="4111736"/>
            <a:ext cx="1906448" cy="190644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BDF2515-34D1-4933-853A-0A61457364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23" y="4054497"/>
            <a:ext cx="1906448" cy="190644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3035F03-861C-4114-9266-5C06F8907B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43" y="4135736"/>
            <a:ext cx="1828257" cy="1828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79933CD-E04E-4A3F-81A1-0FA83C9BB7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865" y="1747790"/>
            <a:ext cx="1909810" cy="190981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7EEF792-AEA9-4418-9ACD-CA70B9E047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90" y="2201926"/>
            <a:ext cx="1909810" cy="190981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3F0BF60-C1F9-43CC-B965-194998EBD3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316" y="4054497"/>
            <a:ext cx="1906448" cy="190644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9D2A1BB0-EAC4-488B-A4FE-A3A80C5331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55" y="2148371"/>
            <a:ext cx="1769101" cy="17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72631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1808966" y="894007"/>
            <a:ext cx="8587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¿Qué figura es?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628877-399E-4BBF-8293-3C3B55BE5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969" y="2011024"/>
            <a:ext cx="1906448" cy="19064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11105C6-8603-4C7D-AE5E-2C58A6B68F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045" y="4111736"/>
            <a:ext cx="1906448" cy="190644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BDF2515-34D1-4933-853A-0A61457364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23" y="4054497"/>
            <a:ext cx="1906448" cy="190644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3035F03-861C-4114-9266-5C06F8907B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43" y="4135736"/>
            <a:ext cx="1828257" cy="1828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79933CD-E04E-4A3F-81A1-0FA83C9BB7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6865" y="1747790"/>
            <a:ext cx="1909810" cy="190981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7EEF792-AEA9-4418-9ACD-CA70B9E047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90" y="2201926"/>
            <a:ext cx="1909810" cy="190981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3F0BF60-C1F9-43CC-B965-194998EBD3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316" y="4054497"/>
            <a:ext cx="1906448" cy="190644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9D2A1BB0-EAC4-488B-A4FE-A3A80C5331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55" y="2148371"/>
            <a:ext cx="1769101" cy="176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088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FB285FD-0F70-4BED-83B4-D37E4BFA3B6F}"/>
              </a:ext>
            </a:extLst>
          </p:cNvPr>
          <p:cNvSpPr txBox="1"/>
          <p:nvPr/>
        </p:nvSpPr>
        <p:spPr>
          <a:xfrm>
            <a:off x="8516589" y="1831677"/>
            <a:ext cx="177338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chemeClr val="accent6">
                    <a:lumMod val="75000"/>
                  </a:schemeClr>
                </a:solidFill>
                <a:latin typeface="Berlin Sans FB Demi" panose="020E0802020502020306" pitchFamily="34" charset="0"/>
                <a:ea typeface="Cutie Patootie" panose="02000603000000000000" pitchFamily="2" charset="0"/>
              </a:rPr>
              <a:t>5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F434C2-F893-4AF4-A9BB-77546B2B1451}"/>
              </a:ext>
            </a:extLst>
          </p:cNvPr>
          <p:cNvSpPr txBox="1"/>
          <p:nvPr/>
        </p:nvSpPr>
        <p:spPr>
          <a:xfrm>
            <a:off x="631145" y="4268708"/>
            <a:ext cx="10856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latin typeface="Letters for Learners" pitchFamily="2" charset="0"/>
                <a:ea typeface="Cutie Patootie" panose="02000603000000000000" pitchFamily="2" charset="0"/>
              </a:rPr>
              <a:t>¿Cuál es diferente?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59BE59A-DD7E-40CF-89B8-03400D55067E}"/>
              </a:ext>
            </a:extLst>
          </p:cNvPr>
          <p:cNvSpPr txBox="1"/>
          <p:nvPr/>
        </p:nvSpPr>
        <p:spPr>
          <a:xfrm>
            <a:off x="1813337" y="1934503"/>
            <a:ext cx="75899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</p:spTree>
    <p:extLst>
      <p:ext uri="{BB962C8B-B14F-4D97-AF65-F5344CB8AC3E}">
        <p14:creationId xmlns:p14="http://schemas.microsoft.com/office/powerpoint/2010/main" val="370394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F89E074-70B6-4A8A-9279-10F94585D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28" y="1784172"/>
            <a:ext cx="2095101" cy="20951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0374D9B-E9AD-4E9B-ADDA-92FE6D81720C}"/>
              </a:ext>
            </a:extLst>
          </p:cNvPr>
          <p:cNvSpPr txBox="1"/>
          <p:nvPr/>
        </p:nvSpPr>
        <p:spPr>
          <a:xfrm>
            <a:off x="883558" y="743810"/>
            <a:ext cx="10402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¿Cuál es diferente?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B660037-DE77-49CC-9FEE-5CCDD1B82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631" y="1784172"/>
            <a:ext cx="2095101" cy="209510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0C5FCFD-A3E7-42AD-BA53-8B43C3105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046" y="1784172"/>
            <a:ext cx="2095101" cy="209510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AD7CC89-CD1B-4AC3-8D1B-D6D8970ED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28" y="4236427"/>
            <a:ext cx="2095101" cy="209510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FE3AC7B-F63F-41C9-8B79-58EAB6112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631" y="4236427"/>
            <a:ext cx="2095101" cy="2095101"/>
          </a:xfrm>
          <a:prstGeom prst="rect">
            <a:avLst/>
          </a:prstGeom>
        </p:spPr>
      </p:pic>
      <p:grpSp>
        <p:nvGrpSpPr>
          <p:cNvPr id="11" name="Grupo 10">
            <a:extLst>
              <a:ext uri="{FF2B5EF4-FFF2-40B4-BE49-F238E27FC236}">
                <a16:creationId xmlns:a16="http://schemas.microsoft.com/office/drawing/2014/main" id="{562AF5E1-F19D-45A7-93D7-51AB69319B08}"/>
              </a:ext>
            </a:extLst>
          </p:cNvPr>
          <p:cNvGrpSpPr/>
          <p:nvPr/>
        </p:nvGrpSpPr>
        <p:grpSpPr>
          <a:xfrm>
            <a:off x="7922046" y="4236427"/>
            <a:ext cx="2095101" cy="2095101"/>
            <a:chOff x="7922046" y="4236427"/>
            <a:chExt cx="2095101" cy="2095101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8ED88609-4D1F-46B2-BE2A-E964E55E8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2046" y="4236427"/>
              <a:ext cx="2095101" cy="2095101"/>
            </a:xfrm>
            <a:prstGeom prst="rect">
              <a:avLst/>
            </a:prstGeom>
          </p:spPr>
        </p:pic>
        <p:sp>
          <p:nvSpPr>
            <p:cNvPr id="2" name="Triángulo isósceles 1">
              <a:extLst>
                <a:ext uri="{FF2B5EF4-FFF2-40B4-BE49-F238E27FC236}">
                  <a16:creationId xmlns:a16="http://schemas.microsoft.com/office/drawing/2014/main" id="{0B605B86-03F5-4B40-A409-932E5E4127C3}"/>
                </a:ext>
              </a:extLst>
            </p:cNvPr>
            <p:cNvSpPr/>
            <p:nvPr/>
          </p:nvSpPr>
          <p:spPr>
            <a:xfrm>
              <a:off x="8617528" y="4236428"/>
              <a:ext cx="706582" cy="571100"/>
            </a:xfrm>
            <a:prstGeom prst="triangle">
              <a:avLst>
                <a:gd name="adj" fmla="val 48039"/>
              </a:avLst>
            </a:prstGeom>
            <a:solidFill>
              <a:srgbClr val="8F5E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98218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0374D9B-E9AD-4E9B-ADDA-92FE6D81720C}"/>
              </a:ext>
            </a:extLst>
          </p:cNvPr>
          <p:cNvSpPr txBox="1"/>
          <p:nvPr/>
        </p:nvSpPr>
        <p:spPr>
          <a:xfrm>
            <a:off x="883557" y="743810"/>
            <a:ext cx="10435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¿Cuál es diferente?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9AE4579-3267-42A0-96EC-71B207E5D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25" y="1907614"/>
            <a:ext cx="2107794" cy="210779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C4B4A46-A7BB-4C94-A0DA-0F966391B2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953" y="1907614"/>
            <a:ext cx="2107794" cy="210779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523C193-3F9A-44C3-AD31-A884553F1A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141" y="1907614"/>
            <a:ext cx="2107794" cy="2107794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9CA97E8-795F-45DF-BECC-E3B07F060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47" y="1907614"/>
            <a:ext cx="2107794" cy="2107794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5A068AD-3DB6-4307-9687-D86EC7181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953" y="4207469"/>
            <a:ext cx="2107794" cy="210779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09AB4B4A-9B2A-4194-85BE-95F14DD2B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141" y="4207469"/>
            <a:ext cx="2107794" cy="210779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7EB12AE3-1D6B-4BD8-AAF7-CE36EC848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47" y="4207469"/>
            <a:ext cx="2107794" cy="2107794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A62623E2-54D4-4618-B8D4-E59FCA44B382}"/>
              </a:ext>
            </a:extLst>
          </p:cNvPr>
          <p:cNvGrpSpPr/>
          <p:nvPr/>
        </p:nvGrpSpPr>
        <p:grpSpPr>
          <a:xfrm>
            <a:off x="1440125" y="4207469"/>
            <a:ext cx="2107794" cy="2107794"/>
            <a:chOff x="1440125" y="4207469"/>
            <a:chExt cx="2107794" cy="2107794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F1E80720-CF6B-490D-A14F-9769FA461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0125" y="4207469"/>
              <a:ext cx="2107794" cy="2107794"/>
            </a:xfrm>
            <a:prstGeom prst="rect">
              <a:avLst/>
            </a:prstGeom>
          </p:spPr>
        </p:pic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6B31E4EE-5600-4B54-B7D6-55E58AC5FC4C}"/>
                </a:ext>
              </a:extLst>
            </p:cNvPr>
            <p:cNvSpPr/>
            <p:nvPr/>
          </p:nvSpPr>
          <p:spPr>
            <a:xfrm>
              <a:off x="2400300" y="6019800"/>
              <a:ext cx="190500" cy="94390"/>
            </a:xfrm>
            <a:prstGeom prst="rect">
              <a:avLst/>
            </a:prstGeom>
            <a:solidFill>
              <a:srgbClr val="EEEB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412839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822541-FFA3-4123-96E0-50EF59D87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382" y="3992084"/>
            <a:ext cx="994671" cy="99467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B9DBF31-2D7A-430F-8300-99C5407278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106" y="3992084"/>
            <a:ext cx="996425" cy="996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EE6CDFB-877F-4915-9AEB-E950F8198E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541" y="3992084"/>
            <a:ext cx="994671" cy="99467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6D6F60-41F4-460E-A0B0-BA2322E77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5" y="3992084"/>
            <a:ext cx="994671" cy="99467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3AE95C9-B69E-4C89-B5D3-42E5A5090F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360" y="5307897"/>
            <a:ext cx="994671" cy="9946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0F06D96-E8D5-4F76-89A9-BDD809F574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648" y="5307897"/>
            <a:ext cx="994671" cy="994671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3D46CC6F-9127-4706-8752-18E0F58AAC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44" y="3992084"/>
            <a:ext cx="994671" cy="99467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870139E-4DBF-4B45-A5B3-B11EE8FD9D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425" y="3992084"/>
            <a:ext cx="994671" cy="99467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00B73BF-E73C-4ACF-A281-D9DDBBDE89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01" y="3992084"/>
            <a:ext cx="994671" cy="99467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EF70DF4-CAE6-4593-B5E4-656AA97CB1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36" y="5307897"/>
            <a:ext cx="994671" cy="99467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EA037BB-295B-4ADB-89E9-672E7320E0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47" y="2645430"/>
            <a:ext cx="994671" cy="994671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20670E18-23A6-49A1-9D4E-B1FECAABEA8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063" y="3992084"/>
            <a:ext cx="994671" cy="99467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F72CAE9-C88F-4B2F-9855-46EC989AECC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62" y="5307897"/>
            <a:ext cx="996425" cy="99642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85FED03B-86CC-4589-9712-589C4454683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881" y="2645430"/>
            <a:ext cx="994671" cy="994671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FDD2B7FC-6A70-474D-8F3E-10C935F9273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671" y="1341946"/>
            <a:ext cx="994671" cy="994671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7E491945-91CA-4E3B-B90D-2ECE975042D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387" y="2645430"/>
            <a:ext cx="996425" cy="996425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F407A2F-3946-44B5-B9D1-2F505D93538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657" y="2645430"/>
            <a:ext cx="996425" cy="99642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7E8E4EBB-9BB5-4578-8D84-51B858A0F21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621" y="2645430"/>
            <a:ext cx="996425" cy="996425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C936BD93-9A3B-4911-AB8E-4DC5BCBDB72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284" y="1341946"/>
            <a:ext cx="996425" cy="996425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947F31F4-0C09-4044-B9F3-42188BF902A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115" y="2645430"/>
            <a:ext cx="994671" cy="994671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49C97B6A-C7C4-4BB1-8069-2FCA6ECE635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080" y="5307897"/>
            <a:ext cx="994671" cy="994671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B67D878A-D8F3-4B44-8880-57AD09F15A6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651" y="1341946"/>
            <a:ext cx="994671" cy="994671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828FB933-255D-4B67-96B6-038338780D0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058" y="1341946"/>
            <a:ext cx="994671" cy="994671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C4C9C2EE-5FA8-44E1-BDA9-3080D673B56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445" y="1341946"/>
            <a:ext cx="994671" cy="99467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EF0EC69B-E1CA-4874-8F39-09891DA9DB7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832" y="1341946"/>
            <a:ext cx="994671" cy="994671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CC45342A-0243-4A0C-8707-3E622A9E054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219" y="1341946"/>
            <a:ext cx="994671" cy="994671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85205030-A7EF-4366-854D-7B578FC2CD2F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06" y="1341946"/>
            <a:ext cx="994671" cy="994671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883557" y="357419"/>
            <a:ext cx="10422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¿Cuántas escobas hay?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E9BFEBEC-E522-4C09-AC38-72D89CC3821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792" y="5307897"/>
            <a:ext cx="994671" cy="994671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2B7C087F-6C3F-40B7-862A-C5146111454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153" y="2645430"/>
            <a:ext cx="994671" cy="994671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FCC6EEA8-299F-4FA1-9399-76E4B37CDC2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09" y="2645430"/>
            <a:ext cx="994671" cy="994671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4D5DBCCC-103F-4A67-A8F7-E1B9561B21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04" y="5307897"/>
            <a:ext cx="994671" cy="994671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B03653AA-8BC1-4011-A6AC-08569992B84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5" y="5307897"/>
            <a:ext cx="994671" cy="99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449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0374D9B-E9AD-4E9B-ADDA-92FE6D81720C}"/>
              </a:ext>
            </a:extLst>
          </p:cNvPr>
          <p:cNvSpPr txBox="1"/>
          <p:nvPr/>
        </p:nvSpPr>
        <p:spPr>
          <a:xfrm>
            <a:off x="883557" y="743810"/>
            <a:ext cx="10435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¿Cuál es diferente?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A295FFD-3799-4D47-B2D6-13995DAED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38" y="1777202"/>
            <a:ext cx="1915035" cy="19150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07A9E71-23AA-490C-B8EA-C7DE8E8CE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488" y="1777202"/>
            <a:ext cx="1915035" cy="191503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4DBBD263-3006-4FDE-95F2-BB66B0025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863" y="1777202"/>
            <a:ext cx="1915035" cy="191503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73940996-706B-414E-896F-D891FBD3D7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547" y="1777202"/>
            <a:ext cx="1915035" cy="1915035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049BA40F-AE2B-49FC-88A9-A31070304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98" y="3894631"/>
            <a:ext cx="1915035" cy="191503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529DA3EA-A772-4C39-BE0E-82A30C9FA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345" y="3894632"/>
            <a:ext cx="1915035" cy="1915035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B91FCBFB-0B48-4218-A0CB-994272030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585" y="3894629"/>
            <a:ext cx="1915035" cy="1915035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D679124-91B3-4705-8477-7686EF174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655" y="3883831"/>
            <a:ext cx="1915035" cy="1915035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79E2D2B5-2A71-46DA-81E9-85BD7029B75E}"/>
              </a:ext>
            </a:extLst>
          </p:cNvPr>
          <p:cNvGrpSpPr/>
          <p:nvPr/>
        </p:nvGrpSpPr>
        <p:grpSpPr>
          <a:xfrm>
            <a:off x="4975465" y="3894630"/>
            <a:ext cx="1915035" cy="1915035"/>
            <a:chOff x="4975465" y="3894630"/>
            <a:chExt cx="1915035" cy="1915035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05B77B56-0AA7-41A7-9C47-DFFB8651D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5465" y="3894630"/>
              <a:ext cx="1915035" cy="1915035"/>
            </a:xfrm>
            <a:prstGeom prst="rect">
              <a:avLst/>
            </a:prstGeom>
          </p:spPr>
        </p:pic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595CE33C-1408-4B5D-AE84-906B785F8D8D}"/>
                </a:ext>
              </a:extLst>
            </p:cNvPr>
            <p:cNvSpPr/>
            <p:nvPr/>
          </p:nvSpPr>
          <p:spPr>
            <a:xfrm>
              <a:off x="6096000" y="4502331"/>
              <a:ext cx="278674" cy="26125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95589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822541-FFA3-4123-96E0-50EF59D87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382" y="3992084"/>
            <a:ext cx="994671" cy="99467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B9DBF31-2D7A-430F-8300-99C5407278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787" y="2643676"/>
            <a:ext cx="996425" cy="996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EE6CDFB-877F-4915-9AEB-E950F8198E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541" y="3992084"/>
            <a:ext cx="994671" cy="99467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6D6F60-41F4-460E-A0B0-BA2322E77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5" y="3992084"/>
            <a:ext cx="994671" cy="99467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3AE95C9-B69E-4C89-B5D3-42E5A5090F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360" y="5307897"/>
            <a:ext cx="994671" cy="9946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0F06D96-E8D5-4F76-89A9-BDD809F574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648" y="5307897"/>
            <a:ext cx="994671" cy="994671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3D46CC6F-9127-4706-8752-18E0F58AAC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44" y="3992084"/>
            <a:ext cx="994671" cy="99467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870139E-4DBF-4B45-A5B3-B11EE8FD9D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425" y="3992084"/>
            <a:ext cx="994671" cy="99467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00B73BF-E73C-4ACF-A281-D9DDBBDE89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01" y="3992084"/>
            <a:ext cx="994671" cy="99467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EF70DF4-CAE6-4593-B5E4-656AA97CB1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36" y="5307897"/>
            <a:ext cx="994671" cy="99467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EA037BB-295B-4ADB-89E9-672E7320E0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47" y="2645430"/>
            <a:ext cx="994671" cy="99467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F72CAE9-C88F-4B2F-9855-46EC989AEC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62" y="5307897"/>
            <a:ext cx="996425" cy="99642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85FED03B-86CC-4589-9712-589C4454683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881" y="2645430"/>
            <a:ext cx="994671" cy="994671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FDD2B7FC-6A70-474D-8F3E-10C935F9273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671" y="1341946"/>
            <a:ext cx="994671" cy="994671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7E491945-91CA-4E3B-B90D-2ECE975042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387" y="2645430"/>
            <a:ext cx="996425" cy="996425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F407A2F-3946-44B5-B9D1-2F505D93538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897" y="2645430"/>
            <a:ext cx="996425" cy="99642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7E8E4EBB-9BB5-4578-8D84-51B858A0F21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621" y="2645430"/>
            <a:ext cx="996425" cy="996425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C936BD93-9A3B-4911-AB8E-4DC5BCBDB72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284" y="1341946"/>
            <a:ext cx="996425" cy="996425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947F31F4-0C09-4044-B9F3-42188BF902A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115" y="2645430"/>
            <a:ext cx="994671" cy="994671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49C97B6A-C7C4-4BB1-8069-2FCA6ECE635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080" y="5307897"/>
            <a:ext cx="994671" cy="994671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B67D878A-D8F3-4B44-8880-57AD09F15A6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651" y="1341946"/>
            <a:ext cx="994671" cy="994671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828FB933-255D-4B67-96B6-038338780D08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058" y="1341946"/>
            <a:ext cx="994671" cy="99467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EF0EC69B-E1CA-4874-8F39-09891DA9DB7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832" y="1341946"/>
            <a:ext cx="994671" cy="994671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CC45342A-0243-4A0C-8707-3E622A9E054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219" y="1341946"/>
            <a:ext cx="994671" cy="994671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85205030-A7EF-4366-854D-7B578FC2CD2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303" y="1419587"/>
            <a:ext cx="994671" cy="994671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883557" y="357419"/>
            <a:ext cx="10306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¿Cuántas arañas hay?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FCC6EEA8-299F-4FA1-9399-76E4B37CDC2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09" y="2645430"/>
            <a:ext cx="994671" cy="994671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4D5DBCCC-103F-4A67-A8F7-E1B9561B212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04" y="5307897"/>
            <a:ext cx="994671" cy="994671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9A8F86CB-15CA-4360-A1B5-D2F37BFDFD3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750" y="3925268"/>
            <a:ext cx="996425" cy="996425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4D661990-CBBD-42C7-9096-28119AD5970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671" y="5117012"/>
            <a:ext cx="996425" cy="996425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A014E9FA-B869-4C6C-BB77-7F31132437F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324" y="1188416"/>
            <a:ext cx="996425" cy="996425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BD718449-6A78-4BF1-9525-7A86D05311A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103" y="3925267"/>
            <a:ext cx="996425" cy="99642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5F5412B3-9F83-4549-9D4E-55F750468A7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4" y="5297322"/>
            <a:ext cx="996425" cy="99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0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F822541-FFA3-4123-96E0-50EF59D87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382" y="3992084"/>
            <a:ext cx="994671" cy="99467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B9DBF31-2D7A-430F-8300-99C5407278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787" y="2643676"/>
            <a:ext cx="996425" cy="99642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EE6CDFB-877F-4915-9AEB-E950F8198E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541" y="3992084"/>
            <a:ext cx="994671" cy="99467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26D6F60-41F4-460E-A0B0-BA2322E77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5" y="3992084"/>
            <a:ext cx="994671" cy="99467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3AE95C9-B69E-4C89-B5D3-42E5A5090F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360" y="5307897"/>
            <a:ext cx="994671" cy="9946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0F06D96-E8D5-4F76-89A9-BDD809F574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648" y="5307897"/>
            <a:ext cx="994671" cy="994671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3D46CC6F-9127-4706-8752-18E0F58AAC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44" y="3992084"/>
            <a:ext cx="994671" cy="99467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870139E-4DBF-4B45-A5B3-B11EE8FD9D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425" y="3992084"/>
            <a:ext cx="994671" cy="99467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00B73BF-E73C-4ACF-A281-D9DDBBDE89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701" y="3992084"/>
            <a:ext cx="994671" cy="99467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3EF70DF4-CAE6-4593-B5E4-656AA97CB1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36" y="5307897"/>
            <a:ext cx="994671" cy="99467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EA037BB-295B-4ADB-89E9-672E7320E0B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47" y="2645430"/>
            <a:ext cx="994671" cy="99467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F72CAE9-C88F-4B2F-9855-46EC989AEC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62" y="5307897"/>
            <a:ext cx="996425" cy="99642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85FED03B-86CC-4589-9712-589C4454683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881" y="2645430"/>
            <a:ext cx="994671" cy="994671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FDD2B7FC-6A70-474D-8F3E-10C935F9273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671" y="1341946"/>
            <a:ext cx="994671" cy="994671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7E491945-91CA-4E3B-B90D-2ECE975042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5" y="2674517"/>
            <a:ext cx="996425" cy="99642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7E8E4EBB-9BB5-4578-8D84-51B858A0F21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621" y="2645430"/>
            <a:ext cx="996425" cy="996425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C936BD93-9A3B-4911-AB8E-4DC5BCBDB72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284" y="1341946"/>
            <a:ext cx="996425" cy="996425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947F31F4-0C09-4044-B9F3-42188BF902A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115" y="2645430"/>
            <a:ext cx="994671" cy="994671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49C97B6A-C7C4-4BB1-8069-2FCA6ECE635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080" y="5307897"/>
            <a:ext cx="994671" cy="994671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B67D878A-D8F3-4B44-8880-57AD09F15A6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651" y="1341946"/>
            <a:ext cx="994671" cy="994671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828FB933-255D-4B67-96B6-038338780D0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058" y="1341946"/>
            <a:ext cx="994671" cy="99467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EF0EC69B-E1CA-4874-8F39-09891DA9DB7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388" y="1369127"/>
            <a:ext cx="994671" cy="994671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CC45342A-0243-4A0C-8707-3E622A9E054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76" y="1341946"/>
            <a:ext cx="994671" cy="994671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85205030-A7EF-4366-854D-7B578FC2CD2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303" y="1419587"/>
            <a:ext cx="994671" cy="994671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8A6DBDAB-DCCD-4FE6-B076-8A151EB46947}"/>
              </a:ext>
            </a:extLst>
          </p:cNvPr>
          <p:cNvSpPr txBox="1"/>
          <p:nvPr/>
        </p:nvSpPr>
        <p:spPr>
          <a:xfrm>
            <a:off x="883557" y="357419"/>
            <a:ext cx="10422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¿Cuántas castillos hay?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FCC6EEA8-299F-4FA1-9399-76E4B37CDC2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09" y="2645430"/>
            <a:ext cx="994671" cy="994671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4D5DBCCC-103F-4A67-A8F7-E1B9561B212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04" y="5307897"/>
            <a:ext cx="994671" cy="994671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B03653AA-8BC1-4011-A6AC-08569992B84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225" y="5307897"/>
            <a:ext cx="994671" cy="994671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9A8F86CB-15CA-4360-A1B5-D2F37BFDFD3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750" y="3925268"/>
            <a:ext cx="996425" cy="996425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BD718449-6A78-4BF1-9525-7A86D05311A8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103" y="3925267"/>
            <a:ext cx="996425" cy="99642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48E611BA-593F-4AAB-949A-C4E4A711C4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058" y="5297322"/>
            <a:ext cx="994671" cy="994671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E4A6F623-40A7-4193-A335-B75BDC7D58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387" y="2643676"/>
            <a:ext cx="994671" cy="994671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E53E0804-FCAE-41B0-B48D-6D2D6C7118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04" y="1388946"/>
            <a:ext cx="994671" cy="99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44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B0CE61A-5499-4D5A-A062-3F17F858255A}"/>
              </a:ext>
            </a:extLst>
          </p:cNvPr>
          <p:cNvSpPr txBox="1"/>
          <p:nvPr/>
        </p:nvSpPr>
        <p:spPr>
          <a:xfrm>
            <a:off x="1813337" y="1934504"/>
            <a:ext cx="75899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FB285FD-0F70-4BED-83B4-D37E4BFA3B6F}"/>
              </a:ext>
            </a:extLst>
          </p:cNvPr>
          <p:cNvSpPr txBox="1"/>
          <p:nvPr/>
        </p:nvSpPr>
        <p:spPr>
          <a:xfrm>
            <a:off x="8516589" y="1555793"/>
            <a:ext cx="1773382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9900" dirty="0">
                <a:solidFill>
                  <a:schemeClr val="accent6">
                    <a:lumMod val="75000"/>
                  </a:schemeClr>
                </a:solidFill>
                <a:latin typeface="Berlin Sans FB Demi" panose="020E0802020502020306" pitchFamily="34" charset="0"/>
                <a:ea typeface="Cutie Patootie" panose="02000603000000000000" pitchFamily="2" charset="0"/>
              </a:rPr>
              <a:t>2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F434C2-F893-4AF4-A9BB-77546B2B1451}"/>
              </a:ext>
            </a:extLst>
          </p:cNvPr>
          <p:cNvSpPr txBox="1"/>
          <p:nvPr/>
        </p:nvSpPr>
        <p:spPr>
          <a:xfrm>
            <a:off x="2090057" y="4027384"/>
            <a:ext cx="84182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600" dirty="0">
                <a:latin typeface="Letters for Learners" pitchFamily="2" charset="0"/>
                <a:ea typeface="Cutie Patootie" panose="02000603000000000000" pitchFamily="2" charset="0"/>
              </a:rPr>
              <a:t>Encuentra las 3 diferencias</a:t>
            </a:r>
          </a:p>
        </p:txBody>
      </p:sp>
    </p:spTree>
    <p:extLst>
      <p:ext uri="{BB962C8B-B14F-4D97-AF65-F5344CB8AC3E}">
        <p14:creationId xmlns:p14="http://schemas.microsoft.com/office/powerpoint/2010/main" val="199251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4F61A82-A0D8-4F97-8B0D-61E2FBD796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64" y="1121226"/>
            <a:ext cx="4989287" cy="498928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59069597-CBA0-4C49-8B62-E47D3E034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651" y="1121226"/>
            <a:ext cx="4989287" cy="4989287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11DE67C-B7CB-4D0A-8547-AED988172741}"/>
              </a:ext>
            </a:extLst>
          </p:cNvPr>
          <p:cNvSpPr/>
          <p:nvPr/>
        </p:nvSpPr>
        <p:spPr>
          <a:xfrm>
            <a:off x="0" y="6110513"/>
            <a:ext cx="12192000" cy="74748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6D897159-033A-407C-BF53-1483303F4FFE}"/>
              </a:ext>
            </a:extLst>
          </p:cNvPr>
          <p:cNvSpPr/>
          <p:nvPr/>
        </p:nvSpPr>
        <p:spPr>
          <a:xfrm>
            <a:off x="10813143" y="3608612"/>
            <a:ext cx="188685" cy="18868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CE1A210-D0A7-4051-93B3-71AAA077EA25}"/>
              </a:ext>
            </a:extLst>
          </p:cNvPr>
          <p:cNvSpPr/>
          <p:nvPr/>
        </p:nvSpPr>
        <p:spPr>
          <a:xfrm>
            <a:off x="8956722" y="5428343"/>
            <a:ext cx="217714" cy="203200"/>
          </a:xfrm>
          <a:prstGeom prst="rect">
            <a:avLst/>
          </a:prstGeom>
          <a:solidFill>
            <a:srgbClr val="EE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E2B2592E-053A-4059-B385-0A4B0CB9C863}"/>
              </a:ext>
            </a:extLst>
          </p:cNvPr>
          <p:cNvSpPr/>
          <p:nvPr/>
        </p:nvSpPr>
        <p:spPr>
          <a:xfrm>
            <a:off x="9681029" y="3429000"/>
            <a:ext cx="254814" cy="368297"/>
          </a:xfrm>
          <a:prstGeom prst="rect">
            <a:avLst/>
          </a:prstGeom>
          <a:solidFill>
            <a:srgbClr val="FDE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1190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50018F3F-5CF1-4295-A927-A85222710F40}"/>
              </a:ext>
            </a:extLst>
          </p:cNvPr>
          <p:cNvSpPr/>
          <p:nvPr/>
        </p:nvSpPr>
        <p:spPr>
          <a:xfrm>
            <a:off x="0" y="6110513"/>
            <a:ext cx="12192000" cy="74748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73BED03-0AD0-4BAB-9875-05499F135A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16" y="779013"/>
            <a:ext cx="5346014" cy="5346014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305CCD4-FB9D-4817-8AFF-2574BF65E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330" y="793527"/>
            <a:ext cx="5346014" cy="5346014"/>
          </a:xfrm>
          <a:prstGeom prst="rect">
            <a:avLst/>
          </a:prstGeom>
        </p:spPr>
      </p:pic>
      <p:sp>
        <p:nvSpPr>
          <p:cNvPr id="8" name="Estrella: 5 puntas 7">
            <a:extLst>
              <a:ext uri="{FF2B5EF4-FFF2-40B4-BE49-F238E27FC236}">
                <a16:creationId xmlns:a16="http://schemas.microsoft.com/office/drawing/2014/main" id="{5E971FB6-A2E7-481E-A3B7-AF65E29C10BD}"/>
              </a:ext>
            </a:extLst>
          </p:cNvPr>
          <p:cNvSpPr/>
          <p:nvPr/>
        </p:nvSpPr>
        <p:spPr>
          <a:xfrm>
            <a:off x="7953829" y="5849257"/>
            <a:ext cx="217714" cy="215216"/>
          </a:xfrm>
          <a:prstGeom prst="star5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E81D717-2EAB-4377-BEAA-01EAF3439676}"/>
              </a:ext>
            </a:extLst>
          </p:cNvPr>
          <p:cNvSpPr/>
          <p:nvPr/>
        </p:nvSpPr>
        <p:spPr>
          <a:xfrm>
            <a:off x="9967558" y="3391327"/>
            <a:ext cx="449943" cy="164419"/>
          </a:xfrm>
          <a:prstGeom prst="roundRect">
            <a:avLst>
              <a:gd name="adj" fmla="val 50000"/>
            </a:avLst>
          </a:prstGeom>
          <a:solidFill>
            <a:srgbClr val="FDE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36AD2553-0058-4ABA-8B40-2456D5B4C55E}"/>
              </a:ext>
            </a:extLst>
          </p:cNvPr>
          <p:cNvSpPr/>
          <p:nvPr/>
        </p:nvSpPr>
        <p:spPr>
          <a:xfrm rot="16200000">
            <a:off x="9999238" y="2979543"/>
            <a:ext cx="449943" cy="227779"/>
          </a:xfrm>
          <a:prstGeom prst="roundRect">
            <a:avLst>
              <a:gd name="adj" fmla="val 50000"/>
            </a:avLst>
          </a:prstGeom>
          <a:solidFill>
            <a:srgbClr val="3847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7947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50018F3F-5CF1-4295-A927-A85222710F40}"/>
              </a:ext>
            </a:extLst>
          </p:cNvPr>
          <p:cNvSpPr/>
          <p:nvPr/>
        </p:nvSpPr>
        <p:spPr>
          <a:xfrm>
            <a:off x="0" y="6110513"/>
            <a:ext cx="12192000" cy="74748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289E18E-EA57-469F-AD09-062D81F7D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73" y="546785"/>
            <a:ext cx="5578242" cy="557824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6DB78B0-E572-43E8-BED2-0D19577BC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045" y="546785"/>
            <a:ext cx="5578242" cy="5578242"/>
          </a:xfrm>
          <a:prstGeom prst="rect">
            <a:avLst/>
          </a:prstGeom>
        </p:spPr>
      </p:pic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208C5553-C809-4D99-8E64-FF772071431A}"/>
              </a:ext>
            </a:extLst>
          </p:cNvPr>
          <p:cNvSpPr/>
          <p:nvPr/>
        </p:nvSpPr>
        <p:spPr>
          <a:xfrm>
            <a:off x="9761981" y="2639283"/>
            <a:ext cx="368034" cy="128554"/>
          </a:xfrm>
          <a:prstGeom prst="roundRect">
            <a:avLst>
              <a:gd name="adj" fmla="val 50000"/>
            </a:avLst>
          </a:prstGeom>
          <a:solidFill>
            <a:srgbClr val="3847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0FC1CDA-494F-45A1-AAC1-08054E5B6351}"/>
              </a:ext>
            </a:extLst>
          </p:cNvPr>
          <p:cNvSpPr/>
          <p:nvPr/>
        </p:nvSpPr>
        <p:spPr>
          <a:xfrm>
            <a:off x="8589818" y="3862137"/>
            <a:ext cx="939193" cy="1515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B1BD320E-57E0-441B-9FA7-F2622D73A19C}"/>
              </a:ext>
            </a:extLst>
          </p:cNvPr>
          <p:cNvSpPr/>
          <p:nvPr/>
        </p:nvSpPr>
        <p:spPr>
          <a:xfrm>
            <a:off x="8955314" y="4310743"/>
            <a:ext cx="188686" cy="18868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744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FB285FD-0F70-4BED-83B4-D37E4BFA3B6F}"/>
              </a:ext>
            </a:extLst>
          </p:cNvPr>
          <p:cNvSpPr txBox="1"/>
          <p:nvPr/>
        </p:nvSpPr>
        <p:spPr>
          <a:xfrm>
            <a:off x="8516589" y="1831677"/>
            <a:ext cx="177338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chemeClr val="accent6">
                    <a:lumMod val="75000"/>
                  </a:schemeClr>
                </a:solidFill>
                <a:latin typeface="Berlin Sans FB Demi" panose="020E0802020502020306" pitchFamily="34" charset="0"/>
                <a:ea typeface="Cutie Patootie" panose="02000603000000000000" pitchFamily="2" charset="0"/>
              </a:rPr>
              <a:t>3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F434C2-F893-4AF4-A9BB-77546B2B1451}"/>
              </a:ext>
            </a:extLst>
          </p:cNvPr>
          <p:cNvSpPr txBox="1"/>
          <p:nvPr/>
        </p:nvSpPr>
        <p:spPr>
          <a:xfrm>
            <a:off x="883557" y="4165883"/>
            <a:ext cx="10856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latin typeface="Letters for Learners" pitchFamily="2" charset="0"/>
                <a:ea typeface="Cutie Patootie" panose="02000603000000000000" pitchFamily="2" charset="0"/>
              </a:rPr>
              <a:t>Qué figura no es…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59BE59A-DD7E-40CF-89B8-03400D55067E}"/>
              </a:ext>
            </a:extLst>
          </p:cNvPr>
          <p:cNvSpPr txBox="1"/>
          <p:nvPr/>
        </p:nvSpPr>
        <p:spPr>
          <a:xfrm>
            <a:off x="1813337" y="1934504"/>
            <a:ext cx="75899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600" dirty="0">
                <a:solidFill>
                  <a:srgbClr val="7030A0"/>
                </a:solidFill>
                <a:latin typeface="Spooky Haunt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</p:spTree>
    <p:extLst>
      <p:ext uri="{BB962C8B-B14F-4D97-AF65-F5344CB8AC3E}">
        <p14:creationId xmlns:p14="http://schemas.microsoft.com/office/powerpoint/2010/main" val="374095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104</Words>
  <Application>Microsoft Office PowerPoint</Application>
  <PresentationFormat>Panorámica</PresentationFormat>
  <Paragraphs>27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Berlin Sans FB Demi</vt:lpstr>
      <vt:lpstr>Calibri</vt:lpstr>
      <vt:lpstr>Calibri Light</vt:lpstr>
      <vt:lpstr>Letters for Learners</vt:lpstr>
      <vt:lpstr>Spooky Haunt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Beety CM</dc:creator>
  <cp:lastModifiedBy>Adriana CM</cp:lastModifiedBy>
  <cp:revision>28</cp:revision>
  <dcterms:created xsi:type="dcterms:W3CDTF">2021-07-23T18:21:43Z</dcterms:created>
  <dcterms:modified xsi:type="dcterms:W3CDTF">2022-09-28T02:12:40Z</dcterms:modified>
</cp:coreProperties>
</file>